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sldIdLst>
    <p:sldId id="256" r:id="rId4"/>
    <p:sldId id="330" r:id="rId5"/>
    <p:sldId id="488" r:id="rId6"/>
    <p:sldId id="334" r:id="rId7"/>
    <p:sldId id="335" r:id="rId8"/>
    <p:sldId id="336" r:id="rId9"/>
    <p:sldId id="492" r:id="rId10"/>
    <p:sldId id="416" r:id="rId11"/>
    <p:sldId id="420" r:id="rId12"/>
    <p:sldId id="413" r:id="rId13"/>
    <p:sldId id="410" r:id="rId14"/>
    <p:sldId id="411" r:id="rId15"/>
    <p:sldId id="421" r:id="rId16"/>
    <p:sldId id="412" r:id="rId17"/>
    <p:sldId id="490" r:id="rId18"/>
    <p:sldId id="493" r:id="rId19"/>
    <p:sldId id="257" r:id="rId20"/>
    <p:sldId id="259" r:id="rId21"/>
    <p:sldId id="258" r:id="rId22"/>
    <p:sldId id="260" r:id="rId23"/>
    <p:sldId id="261" r:id="rId24"/>
    <p:sldId id="262" r:id="rId25"/>
    <p:sldId id="263" r:id="rId26"/>
    <p:sldId id="494" r:id="rId27"/>
    <p:sldId id="495" r:id="rId28"/>
    <p:sldId id="267" r:id="rId29"/>
    <p:sldId id="266" r:id="rId30"/>
    <p:sldId id="496" r:id="rId31"/>
    <p:sldId id="497" r:id="rId32"/>
    <p:sldId id="265" r:id="rId33"/>
    <p:sldId id="498"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305C1-85A7-41F3-BB81-5B74C10A01FA}" v="565" dt="2018-09-26T22:02:06.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9" d="100"/>
          <a:sy n="89" d="100"/>
        </p:scale>
        <p:origin x="2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Malone" userId="a2722db4e5d1927d" providerId="LiveId" clId="{67C305C1-85A7-41F3-BB81-5B74C10A01FA}"/>
    <pc:docChg chg="undo custSel addSld delSld modSld">
      <pc:chgData name="Jane Malone" userId="a2722db4e5d1927d" providerId="LiveId" clId="{67C305C1-85A7-41F3-BB81-5B74C10A01FA}" dt="2018-09-26T22:02:06.466" v="164" actId="2696"/>
      <pc:docMkLst>
        <pc:docMk/>
      </pc:docMkLst>
      <pc:sldChg chg="addSp delSp modSp">
        <pc:chgData name="Jane Malone" userId="a2722db4e5d1927d" providerId="LiveId" clId="{67C305C1-85A7-41F3-BB81-5B74C10A01FA}" dt="2018-09-26T17:40:53.289" v="108" actId="1076"/>
        <pc:sldMkLst>
          <pc:docMk/>
          <pc:sldMk cId="3215795676" sldId="256"/>
        </pc:sldMkLst>
        <pc:spChg chg="mod">
          <ac:chgData name="Jane Malone" userId="a2722db4e5d1927d" providerId="LiveId" clId="{67C305C1-85A7-41F3-BB81-5B74C10A01FA}" dt="2018-09-26T17:40:53.289" v="108" actId="1076"/>
          <ac:spMkLst>
            <pc:docMk/>
            <pc:sldMk cId="3215795676" sldId="256"/>
            <ac:spMk id="4" creationId="{DECE440A-94DA-4AFE-8279-3B24F45F47F1}"/>
          </ac:spMkLst>
        </pc:spChg>
        <pc:graphicFrameChg chg="add del mod">
          <ac:chgData name="Jane Malone" userId="a2722db4e5d1927d" providerId="LiveId" clId="{67C305C1-85A7-41F3-BB81-5B74C10A01FA}" dt="2018-09-25T23:27:19.444" v="102" actId="478"/>
          <ac:graphicFrameMkLst>
            <pc:docMk/>
            <pc:sldMk cId="3215795676" sldId="256"/>
            <ac:graphicFrameMk id="5" creationId="{4DDF6918-DA5D-49CD-B0CF-04544EF036CD}"/>
          </ac:graphicFrameMkLst>
        </pc:graphicFrameChg>
      </pc:sldChg>
      <pc:sldChg chg="addSp modSp">
        <pc:chgData name="Jane Malone" userId="a2722db4e5d1927d" providerId="LiveId" clId="{67C305C1-85A7-41F3-BB81-5B74C10A01FA}" dt="2018-09-26T19:58:14.805" v="112" actId="1076"/>
        <pc:sldMkLst>
          <pc:docMk/>
          <pc:sldMk cId="3398262949" sldId="257"/>
        </pc:sldMkLst>
        <pc:spChg chg="add mod">
          <ac:chgData name="Jane Malone" userId="a2722db4e5d1927d" providerId="LiveId" clId="{67C305C1-85A7-41F3-BB81-5B74C10A01FA}" dt="2018-09-26T19:58:14.805" v="112" actId="1076"/>
          <ac:spMkLst>
            <pc:docMk/>
            <pc:sldMk cId="3398262949" sldId="257"/>
            <ac:spMk id="4" creationId="{FDD62499-8A1D-4D8A-AB31-0CD333866D9B}"/>
          </ac:spMkLst>
        </pc:spChg>
      </pc:sldChg>
      <pc:sldChg chg="addSp modSp">
        <pc:chgData name="Jane Malone" userId="a2722db4e5d1927d" providerId="LiveId" clId="{67C305C1-85A7-41F3-BB81-5B74C10A01FA}" dt="2018-09-26T19:58:22.679" v="114" actId="1076"/>
        <pc:sldMkLst>
          <pc:docMk/>
          <pc:sldMk cId="3250248688" sldId="258"/>
        </pc:sldMkLst>
        <pc:spChg chg="add mod">
          <ac:chgData name="Jane Malone" userId="a2722db4e5d1927d" providerId="LiveId" clId="{67C305C1-85A7-41F3-BB81-5B74C10A01FA}" dt="2018-09-26T19:58:22.679" v="114" actId="1076"/>
          <ac:spMkLst>
            <pc:docMk/>
            <pc:sldMk cId="3250248688" sldId="258"/>
            <ac:spMk id="3" creationId="{9BFA144F-85C5-459B-B606-1E0EAE729726}"/>
          </ac:spMkLst>
        </pc:spChg>
      </pc:sldChg>
      <pc:sldChg chg="addSp modSp">
        <pc:chgData name="Jane Malone" userId="a2722db4e5d1927d" providerId="LiveId" clId="{67C305C1-85A7-41F3-BB81-5B74C10A01FA}" dt="2018-09-26T20:01:43.344" v="138" actId="1076"/>
        <pc:sldMkLst>
          <pc:docMk/>
          <pc:sldMk cId="1718160362" sldId="259"/>
        </pc:sldMkLst>
        <pc:spChg chg="mod">
          <ac:chgData name="Jane Malone" userId="a2722db4e5d1927d" providerId="LiveId" clId="{67C305C1-85A7-41F3-BB81-5B74C10A01FA}" dt="2018-09-26T19:58:40.500" v="119" actId="14100"/>
          <ac:spMkLst>
            <pc:docMk/>
            <pc:sldMk cId="1718160362" sldId="259"/>
            <ac:spMk id="2" creationId="{00000000-0000-0000-0000-000000000000}"/>
          </ac:spMkLst>
        </pc:spChg>
        <pc:spChg chg="add mod">
          <ac:chgData name="Jane Malone" userId="a2722db4e5d1927d" providerId="LiveId" clId="{67C305C1-85A7-41F3-BB81-5B74C10A01FA}" dt="2018-09-26T19:59:06.164" v="121" actId="1076"/>
          <ac:spMkLst>
            <pc:docMk/>
            <pc:sldMk cId="1718160362" sldId="259"/>
            <ac:spMk id="3" creationId="{3A6DC444-E046-4FE0-AEC5-035B47624284}"/>
          </ac:spMkLst>
        </pc:spChg>
        <pc:picChg chg="mod">
          <ac:chgData name="Jane Malone" userId="a2722db4e5d1927d" providerId="LiveId" clId="{67C305C1-85A7-41F3-BB81-5B74C10A01FA}" dt="2018-09-26T20:01:43.344" v="138" actId="1076"/>
          <ac:picMkLst>
            <pc:docMk/>
            <pc:sldMk cId="1718160362" sldId="259"/>
            <ac:picMk id="6" creationId="{00000000-0000-0000-0000-000000000000}"/>
          </ac:picMkLst>
        </pc:picChg>
      </pc:sldChg>
      <pc:sldChg chg="addSp modSp">
        <pc:chgData name="Jane Malone" userId="a2722db4e5d1927d" providerId="LiveId" clId="{67C305C1-85A7-41F3-BB81-5B74C10A01FA}" dt="2018-09-26T20:01:30.488" v="137" actId="1076"/>
        <pc:sldMkLst>
          <pc:docMk/>
          <pc:sldMk cId="3924190503" sldId="260"/>
        </pc:sldMkLst>
        <pc:spChg chg="mod">
          <ac:chgData name="Jane Malone" userId="a2722db4e5d1927d" providerId="LiveId" clId="{67C305C1-85A7-41F3-BB81-5B74C10A01FA}" dt="2018-09-26T20:01:22.070" v="134" actId="14100"/>
          <ac:spMkLst>
            <pc:docMk/>
            <pc:sldMk cId="3924190503" sldId="260"/>
            <ac:spMk id="2" creationId="{00000000-0000-0000-0000-000000000000}"/>
          </ac:spMkLst>
        </pc:spChg>
        <pc:spChg chg="add mod">
          <ac:chgData name="Jane Malone" userId="a2722db4e5d1927d" providerId="LiveId" clId="{67C305C1-85A7-41F3-BB81-5B74C10A01FA}" dt="2018-09-26T20:01:30.488" v="137" actId="1076"/>
          <ac:spMkLst>
            <pc:docMk/>
            <pc:sldMk cId="3924190503" sldId="260"/>
            <ac:spMk id="3" creationId="{1DFA2405-5342-4430-9F93-8F0748D01BA8}"/>
          </ac:spMkLst>
        </pc:spChg>
        <pc:picChg chg="mod">
          <ac:chgData name="Jane Malone" userId="a2722db4e5d1927d" providerId="LiveId" clId="{67C305C1-85A7-41F3-BB81-5B74C10A01FA}" dt="2018-09-26T20:01:23.631" v="135" actId="1076"/>
          <ac:picMkLst>
            <pc:docMk/>
            <pc:sldMk cId="3924190503" sldId="260"/>
            <ac:picMk id="7" creationId="{00000000-0000-0000-0000-000000000000}"/>
          </ac:picMkLst>
        </pc:picChg>
      </pc:sldChg>
      <pc:sldChg chg="addSp delSp modSp">
        <pc:chgData name="Jane Malone" userId="a2722db4e5d1927d" providerId="LiveId" clId="{67C305C1-85A7-41F3-BB81-5B74C10A01FA}" dt="2018-09-26T20:00:37.208" v="133"/>
        <pc:sldMkLst>
          <pc:docMk/>
          <pc:sldMk cId="681018930" sldId="261"/>
        </pc:sldMkLst>
        <pc:spChg chg="mod">
          <ac:chgData name="Jane Malone" userId="a2722db4e5d1927d" providerId="LiveId" clId="{67C305C1-85A7-41F3-BB81-5B74C10A01FA}" dt="2018-09-26T19:59:43.485" v="128" actId="14100"/>
          <ac:spMkLst>
            <pc:docMk/>
            <pc:sldMk cId="681018930" sldId="261"/>
            <ac:spMk id="2" creationId="{00000000-0000-0000-0000-000000000000}"/>
          </ac:spMkLst>
        </pc:spChg>
        <pc:spChg chg="add mod">
          <ac:chgData name="Jane Malone" userId="a2722db4e5d1927d" providerId="LiveId" clId="{67C305C1-85A7-41F3-BB81-5B74C10A01FA}" dt="2018-09-26T19:59:55.737" v="131" actId="1076"/>
          <ac:spMkLst>
            <pc:docMk/>
            <pc:sldMk cId="681018930" sldId="261"/>
            <ac:spMk id="3" creationId="{AAD0F160-2C7A-4C32-B812-D8608C8CFF06}"/>
          </ac:spMkLst>
        </pc:spChg>
        <pc:spChg chg="add del mod">
          <ac:chgData name="Jane Malone" userId="a2722db4e5d1927d" providerId="LiveId" clId="{67C305C1-85A7-41F3-BB81-5B74C10A01FA}" dt="2018-09-26T20:00:37.208" v="133"/>
          <ac:spMkLst>
            <pc:docMk/>
            <pc:sldMk cId="681018930" sldId="261"/>
            <ac:spMk id="5" creationId="{F746A3F8-8124-4727-87E6-8E40512C172E}"/>
          </ac:spMkLst>
        </pc:spChg>
        <pc:spChg chg="add del mod">
          <ac:chgData name="Jane Malone" userId="a2722db4e5d1927d" providerId="LiveId" clId="{67C305C1-85A7-41F3-BB81-5B74C10A01FA}" dt="2018-09-26T20:00:37.208" v="133"/>
          <ac:spMkLst>
            <pc:docMk/>
            <pc:sldMk cId="681018930" sldId="261"/>
            <ac:spMk id="6" creationId="{A60FAADF-A9B9-4A9A-9B30-2737F0B2394A}"/>
          </ac:spMkLst>
        </pc:spChg>
        <pc:picChg chg="mod">
          <ac:chgData name="Jane Malone" userId="a2722db4e5d1927d" providerId="LiveId" clId="{67C305C1-85A7-41F3-BB81-5B74C10A01FA}" dt="2018-09-26T19:59:47.617" v="129" actId="1076"/>
          <ac:picMkLst>
            <pc:docMk/>
            <pc:sldMk cId="681018930" sldId="261"/>
            <ac:picMk id="4" creationId="{00000000-0000-0000-0000-000000000000}"/>
          </ac:picMkLst>
        </pc:picChg>
      </pc:sldChg>
      <pc:sldChg chg="addSp modSp">
        <pc:chgData name="Jane Malone" userId="a2722db4e5d1927d" providerId="LiveId" clId="{67C305C1-85A7-41F3-BB81-5B74C10A01FA}" dt="2018-09-26T19:59:37.520" v="127" actId="1076"/>
        <pc:sldMkLst>
          <pc:docMk/>
          <pc:sldMk cId="3983415856" sldId="262"/>
        </pc:sldMkLst>
        <pc:spChg chg="mod">
          <ac:chgData name="Jane Malone" userId="a2722db4e5d1927d" providerId="LiveId" clId="{67C305C1-85A7-41F3-BB81-5B74C10A01FA}" dt="2018-09-26T19:59:24.040" v="125"/>
          <ac:spMkLst>
            <pc:docMk/>
            <pc:sldMk cId="3983415856" sldId="262"/>
            <ac:spMk id="3" creationId="{00000000-0000-0000-0000-000000000000}"/>
          </ac:spMkLst>
        </pc:spChg>
        <pc:spChg chg="add mod">
          <ac:chgData name="Jane Malone" userId="a2722db4e5d1927d" providerId="LiveId" clId="{67C305C1-85A7-41F3-BB81-5B74C10A01FA}" dt="2018-09-26T19:59:37.520" v="127" actId="1076"/>
          <ac:spMkLst>
            <pc:docMk/>
            <pc:sldMk cId="3983415856" sldId="262"/>
            <ac:spMk id="4" creationId="{ACB2CF80-DC21-4F8D-8FD9-6DD29AFDA476}"/>
          </ac:spMkLst>
        </pc:spChg>
      </pc:sldChg>
      <pc:sldChg chg="add del">
        <pc:chgData name="Jane Malone" userId="a2722db4e5d1927d" providerId="LiveId" clId="{67C305C1-85A7-41F3-BB81-5B74C10A01FA}" dt="2018-09-26T22:02:00.975" v="163"/>
        <pc:sldMkLst>
          <pc:docMk/>
          <pc:sldMk cId="2677497245" sldId="264"/>
        </pc:sldMkLst>
      </pc:sldChg>
      <pc:sldChg chg="add del setBg">
        <pc:chgData name="Jane Malone" userId="a2722db4e5d1927d" providerId="LiveId" clId="{67C305C1-85A7-41F3-BB81-5B74C10A01FA}" dt="2018-09-26T22:02:00.975" v="163"/>
        <pc:sldMkLst>
          <pc:docMk/>
          <pc:sldMk cId="2653065261" sldId="265"/>
        </pc:sldMkLst>
      </pc:sldChg>
      <pc:sldChg chg="addSp delSp add del setBg delDesignElem">
        <pc:chgData name="Jane Malone" userId="a2722db4e5d1927d" providerId="LiveId" clId="{67C305C1-85A7-41F3-BB81-5B74C10A01FA}" dt="2018-09-26T22:02:00.975" v="163"/>
        <pc:sldMkLst>
          <pc:docMk/>
          <pc:sldMk cId="1110391647" sldId="266"/>
        </pc:sldMkLst>
        <pc:spChg chg="add del">
          <ac:chgData name="Jane Malone" userId="a2722db4e5d1927d" providerId="LiveId" clId="{67C305C1-85A7-41F3-BB81-5B74C10A01FA}" dt="2018-09-26T22:01:56.104" v="162"/>
          <ac:spMkLst>
            <pc:docMk/>
            <pc:sldMk cId="1110391647" sldId="266"/>
            <ac:spMk id="10" creationId="{94C52C56-BEF2-4E22-8C8E-A7AC96B03A72}"/>
          </ac:spMkLst>
        </pc:spChg>
        <pc:spChg chg="add del">
          <ac:chgData name="Jane Malone" userId="a2722db4e5d1927d" providerId="LiveId" clId="{67C305C1-85A7-41F3-BB81-5B74C10A01FA}" dt="2018-09-26T22:01:56.104" v="162"/>
          <ac:spMkLst>
            <pc:docMk/>
            <pc:sldMk cId="1110391647" sldId="266"/>
            <ac:spMk id="12" creationId="{42285737-90EE-47DC-AC80-8AE156B11969}"/>
          </ac:spMkLst>
        </pc:spChg>
        <pc:grpChg chg="add del">
          <ac:chgData name="Jane Malone" userId="a2722db4e5d1927d" providerId="LiveId" clId="{67C305C1-85A7-41F3-BB81-5B74C10A01FA}" dt="2018-09-26T22:01:56.104" v="162"/>
          <ac:grpSpMkLst>
            <pc:docMk/>
            <pc:sldMk cId="1110391647" sldId="266"/>
            <ac:grpSpMk id="14" creationId="{B57BDC17-F1B3-455F-BBF1-680AA1F25C06}"/>
          </ac:grpSpMkLst>
        </pc:grpChg>
      </pc:sldChg>
      <pc:sldChg chg="addSp delSp add del setBg delDesignElem">
        <pc:chgData name="Jane Malone" userId="a2722db4e5d1927d" providerId="LiveId" clId="{67C305C1-85A7-41F3-BB81-5B74C10A01FA}" dt="2018-09-26T22:02:00.975" v="163"/>
        <pc:sldMkLst>
          <pc:docMk/>
          <pc:sldMk cId="3370263579" sldId="267"/>
        </pc:sldMkLst>
        <pc:spChg chg="add del">
          <ac:chgData name="Jane Malone" userId="a2722db4e5d1927d" providerId="LiveId" clId="{67C305C1-85A7-41F3-BB81-5B74C10A01FA}" dt="2018-09-26T22:01:56.104" v="162"/>
          <ac:spMkLst>
            <pc:docMk/>
            <pc:sldMk cId="3370263579" sldId="267"/>
            <ac:spMk id="10" creationId="{94C52C56-BEF2-4E22-8C8E-A7AC96B03A72}"/>
          </ac:spMkLst>
        </pc:spChg>
        <pc:spChg chg="add del">
          <ac:chgData name="Jane Malone" userId="a2722db4e5d1927d" providerId="LiveId" clId="{67C305C1-85A7-41F3-BB81-5B74C10A01FA}" dt="2018-09-26T22:01:56.104" v="162"/>
          <ac:spMkLst>
            <pc:docMk/>
            <pc:sldMk cId="3370263579" sldId="267"/>
            <ac:spMk id="12" creationId="{42285737-90EE-47DC-AC80-8AE156B11969}"/>
          </ac:spMkLst>
        </pc:spChg>
        <pc:grpChg chg="add del">
          <ac:chgData name="Jane Malone" userId="a2722db4e5d1927d" providerId="LiveId" clId="{67C305C1-85A7-41F3-BB81-5B74C10A01FA}" dt="2018-09-26T22:01:56.104" v="162"/>
          <ac:grpSpMkLst>
            <pc:docMk/>
            <pc:sldMk cId="3370263579" sldId="267"/>
            <ac:grpSpMk id="14" creationId="{B57BDC17-F1B3-455F-BBF1-680AA1F25C06}"/>
          </ac:grpSpMkLst>
        </pc:grpChg>
      </pc:sldChg>
      <pc:sldChg chg="addSp modSp">
        <pc:chgData name="Jane Malone" userId="a2722db4e5d1927d" providerId="LiveId" clId="{67C305C1-85A7-41F3-BB81-5B74C10A01FA}" dt="2018-09-26T20:03:19.279" v="152" actId="14100"/>
        <pc:sldMkLst>
          <pc:docMk/>
          <pc:sldMk cId="3678142707" sldId="330"/>
        </pc:sldMkLst>
        <pc:spChg chg="mod">
          <ac:chgData name="Jane Malone" userId="a2722db4e5d1927d" providerId="LiveId" clId="{67C305C1-85A7-41F3-BB81-5B74C10A01FA}" dt="2018-09-26T20:03:13.034" v="151" actId="207"/>
          <ac:spMkLst>
            <pc:docMk/>
            <pc:sldMk cId="3678142707" sldId="330"/>
            <ac:spMk id="2" creationId="{00000000-0000-0000-0000-000000000000}"/>
          </ac:spMkLst>
        </pc:spChg>
        <pc:spChg chg="mod">
          <ac:chgData name="Jane Malone" userId="a2722db4e5d1927d" providerId="LiveId" clId="{67C305C1-85A7-41F3-BB81-5B74C10A01FA}" dt="2018-09-26T20:03:19.279" v="152" actId="14100"/>
          <ac:spMkLst>
            <pc:docMk/>
            <pc:sldMk cId="3678142707" sldId="330"/>
            <ac:spMk id="3" creationId="{00000000-0000-0000-0000-000000000000}"/>
          </ac:spMkLst>
        </pc:spChg>
        <pc:spChg chg="add mod">
          <ac:chgData name="Jane Malone" userId="a2722db4e5d1927d" providerId="LiveId" clId="{67C305C1-85A7-41F3-BB81-5B74C10A01FA}" dt="2018-09-26T20:02:49.113" v="145" actId="1076"/>
          <ac:spMkLst>
            <pc:docMk/>
            <pc:sldMk cId="3678142707" sldId="330"/>
            <ac:spMk id="4" creationId="{74BE3DA6-2295-4AD5-8986-26232798A23C}"/>
          </ac:spMkLst>
        </pc:spChg>
      </pc:sldChg>
      <pc:sldChg chg="modSp">
        <pc:chgData name="Jane Malone" userId="a2722db4e5d1927d" providerId="LiveId" clId="{67C305C1-85A7-41F3-BB81-5B74C10A01FA}" dt="2018-09-26T20:02:40.161" v="143" actId="1076"/>
        <pc:sldMkLst>
          <pc:docMk/>
          <pc:sldMk cId="4096106781" sldId="335"/>
        </pc:sldMkLst>
        <pc:spChg chg="mod">
          <ac:chgData name="Jane Malone" userId="a2722db4e5d1927d" providerId="LiveId" clId="{67C305C1-85A7-41F3-BB81-5B74C10A01FA}" dt="2018-09-26T20:02:40.161" v="143" actId="1076"/>
          <ac:spMkLst>
            <pc:docMk/>
            <pc:sldMk cId="4096106781" sldId="335"/>
            <ac:spMk id="3" creationId="{00000000-0000-0000-0000-000000000000}"/>
          </ac:spMkLst>
        </pc:spChg>
      </pc:sldChg>
      <pc:sldChg chg="add">
        <pc:chgData name="Jane Malone" userId="a2722db4e5d1927d" providerId="LiveId" clId="{67C305C1-85A7-41F3-BB81-5B74C10A01FA}" dt="2018-09-26T19:20:27.367" v="109"/>
        <pc:sldMkLst>
          <pc:docMk/>
          <pc:sldMk cId="3910271945" sldId="410"/>
        </pc:sldMkLst>
      </pc:sldChg>
      <pc:sldChg chg="add">
        <pc:chgData name="Jane Malone" userId="a2722db4e5d1927d" providerId="LiveId" clId="{67C305C1-85A7-41F3-BB81-5B74C10A01FA}" dt="2018-09-26T19:20:27.367" v="109"/>
        <pc:sldMkLst>
          <pc:docMk/>
          <pc:sldMk cId="313331456" sldId="411"/>
        </pc:sldMkLst>
      </pc:sldChg>
      <pc:sldChg chg="add">
        <pc:chgData name="Jane Malone" userId="a2722db4e5d1927d" providerId="LiveId" clId="{67C305C1-85A7-41F3-BB81-5B74C10A01FA}" dt="2018-09-26T19:20:27.367" v="109"/>
        <pc:sldMkLst>
          <pc:docMk/>
          <pc:sldMk cId="2153053338" sldId="412"/>
        </pc:sldMkLst>
      </pc:sldChg>
      <pc:sldChg chg="add">
        <pc:chgData name="Jane Malone" userId="a2722db4e5d1927d" providerId="LiveId" clId="{67C305C1-85A7-41F3-BB81-5B74C10A01FA}" dt="2018-09-26T19:20:27.367" v="109"/>
        <pc:sldMkLst>
          <pc:docMk/>
          <pc:sldMk cId="1527032302" sldId="413"/>
        </pc:sldMkLst>
      </pc:sldChg>
      <pc:sldChg chg="add">
        <pc:chgData name="Jane Malone" userId="a2722db4e5d1927d" providerId="LiveId" clId="{67C305C1-85A7-41F3-BB81-5B74C10A01FA}" dt="2018-09-26T19:20:27.367" v="109"/>
        <pc:sldMkLst>
          <pc:docMk/>
          <pc:sldMk cId="2840380221" sldId="416"/>
        </pc:sldMkLst>
      </pc:sldChg>
      <pc:sldChg chg="add">
        <pc:chgData name="Jane Malone" userId="a2722db4e5d1927d" providerId="LiveId" clId="{67C305C1-85A7-41F3-BB81-5B74C10A01FA}" dt="2018-09-26T19:20:27.367" v="109"/>
        <pc:sldMkLst>
          <pc:docMk/>
          <pc:sldMk cId="3266730609" sldId="420"/>
        </pc:sldMkLst>
      </pc:sldChg>
      <pc:sldChg chg="add">
        <pc:chgData name="Jane Malone" userId="a2722db4e5d1927d" providerId="LiveId" clId="{67C305C1-85A7-41F3-BB81-5B74C10A01FA}" dt="2018-09-26T19:20:27.367" v="109"/>
        <pc:sldMkLst>
          <pc:docMk/>
          <pc:sldMk cId="2118625694" sldId="421"/>
        </pc:sldMkLst>
      </pc:sldChg>
      <pc:sldChg chg="del">
        <pc:chgData name="Jane Malone" userId="a2722db4e5d1927d" providerId="LiveId" clId="{67C305C1-85A7-41F3-BB81-5B74C10A01FA}" dt="2018-09-26T19:20:31.481" v="110" actId="2696"/>
        <pc:sldMkLst>
          <pc:docMk/>
          <pc:sldMk cId="1132774980" sldId="489"/>
        </pc:sldMkLst>
      </pc:sldChg>
      <pc:sldChg chg="del">
        <pc:chgData name="Jane Malone" userId="a2722db4e5d1927d" providerId="LiveId" clId="{67C305C1-85A7-41F3-BB81-5B74C10A01FA}" dt="2018-09-26T22:02:06.466" v="164" actId="2696"/>
        <pc:sldMkLst>
          <pc:docMk/>
          <pc:sldMk cId="449600072" sldId="491"/>
        </pc:sldMkLst>
      </pc:sldChg>
      <pc:sldChg chg="modSp add del">
        <pc:chgData name="Jane Malone" userId="a2722db4e5d1927d" providerId="LiveId" clId="{67C305C1-85A7-41F3-BB81-5B74C10A01FA}" dt="2018-09-26T19:20:27.367" v="109"/>
        <pc:sldMkLst>
          <pc:docMk/>
          <pc:sldMk cId="2977223323" sldId="492"/>
        </pc:sldMkLst>
        <pc:spChg chg="mod">
          <ac:chgData name="Jane Malone" userId="a2722db4e5d1927d" providerId="LiveId" clId="{67C305C1-85A7-41F3-BB81-5B74C10A01FA}" dt="2018-09-26T17:40:44.507" v="106"/>
          <ac:spMkLst>
            <pc:docMk/>
            <pc:sldMk cId="2977223323" sldId="492"/>
            <ac:spMk id="2" creationId="{00000000-0000-0000-0000-000000000000}"/>
          </ac:spMkLst>
        </pc:spChg>
      </pc:sldChg>
      <pc:sldChg chg="addSp delSp add del setBg delDesignElem">
        <pc:chgData name="Jane Malone" userId="a2722db4e5d1927d" providerId="LiveId" clId="{67C305C1-85A7-41F3-BB81-5B74C10A01FA}" dt="2018-09-26T22:01:56.104" v="162"/>
        <pc:sldMkLst>
          <pc:docMk/>
          <pc:sldMk cId="210517755" sldId="494"/>
        </pc:sldMkLst>
        <pc:grpChg chg="add del">
          <ac:chgData name="Jane Malone" userId="a2722db4e5d1927d" providerId="LiveId" clId="{67C305C1-85A7-41F3-BB81-5B74C10A01FA}" dt="2018-09-26T22:01:56.104" v="162"/>
          <ac:grpSpMkLst>
            <pc:docMk/>
            <pc:sldMk cId="210517755" sldId="494"/>
            <ac:grpSpMk id="34" creationId="{503816F2-40D5-4C23-AF57-063E3923610A}"/>
          </ac:grpSpMkLst>
        </pc:grpChg>
      </pc:sldChg>
      <pc:sldChg chg="add">
        <pc:chgData name="Jane Malone" userId="a2722db4e5d1927d" providerId="LiveId" clId="{67C305C1-85A7-41F3-BB81-5B74C10A01FA}" dt="2018-09-26T22:02:00.975" v="163"/>
        <pc:sldMkLst>
          <pc:docMk/>
          <pc:sldMk cId="2834019598" sldId="494"/>
        </pc:sldMkLst>
      </pc:sldChg>
      <pc:sldChg chg="add del">
        <pc:chgData name="Jane Malone" userId="a2722db4e5d1927d" providerId="LiveId" clId="{67C305C1-85A7-41F3-BB81-5B74C10A01FA}" dt="2018-09-26T22:02:00.975" v="163"/>
        <pc:sldMkLst>
          <pc:docMk/>
          <pc:sldMk cId="2936723575" sldId="495"/>
        </pc:sldMkLst>
      </pc:sldChg>
      <pc:sldChg chg="addSp delSp modSp add del setBg delDesignElem">
        <pc:chgData name="Jane Malone" userId="a2722db4e5d1927d" providerId="LiveId" clId="{67C305C1-85A7-41F3-BB81-5B74C10A01FA}" dt="2018-09-26T22:02:00.975" v="163"/>
        <pc:sldMkLst>
          <pc:docMk/>
          <pc:sldMk cId="347109638" sldId="496"/>
        </pc:sldMkLst>
        <pc:spChg chg="mod">
          <ac:chgData name="Jane Malone" userId="a2722db4e5d1927d" providerId="LiveId" clId="{67C305C1-85A7-41F3-BB81-5B74C10A01FA}" dt="2018-09-26T22:01:56.104" v="162"/>
          <ac:spMkLst>
            <pc:docMk/>
            <pc:sldMk cId="347109638" sldId="496"/>
            <ac:spMk id="4" creationId="{F87709F5-D784-44D9-BB73-D15999AD3395}"/>
          </ac:spMkLst>
        </pc:spChg>
        <pc:spChg chg="add del">
          <ac:chgData name="Jane Malone" userId="a2722db4e5d1927d" providerId="LiveId" clId="{67C305C1-85A7-41F3-BB81-5B74C10A01FA}" dt="2018-09-26T22:01:56.104" v="162"/>
          <ac:spMkLst>
            <pc:docMk/>
            <pc:sldMk cId="347109638" sldId="496"/>
            <ac:spMk id="34" creationId="{6AD30037-67ED-4367-9BE0-45787510BF13}"/>
          </ac:spMkLst>
        </pc:spChg>
        <pc:grpChg chg="add del">
          <ac:chgData name="Jane Malone" userId="a2722db4e5d1927d" providerId="LiveId" clId="{67C305C1-85A7-41F3-BB81-5B74C10A01FA}" dt="2018-09-26T22:01:56.104" v="162"/>
          <ac:grpSpMkLst>
            <pc:docMk/>
            <pc:sldMk cId="347109638" sldId="496"/>
            <ac:grpSpMk id="26" creationId="{260ACC13-B825-49F3-93DE-C8B8F2FA37A1}"/>
          </ac:grpSpMkLst>
        </pc:grpChg>
        <pc:grpChg chg="add del">
          <ac:chgData name="Jane Malone" userId="a2722db4e5d1927d" providerId="LiveId" clId="{67C305C1-85A7-41F3-BB81-5B74C10A01FA}" dt="2018-09-26T22:01:56.104" v="162"/>
          <ac:grpSpMkLst>
            <pc:docMk/>
            <pc:sldMk cId="347109638" sldId="496"/>
            <ac:grpSpMk id="36" creationId="{50841A4E-5BC1-44B4-83CF-D524E8AEAD64}"/>
          </ac:grpSpMkLst>
        </pc:grpChg>
      </pc:sldChg>
      <pc:sldChg chg="addSp delSp add del setBg delDesignElem">
        <pc:chgData name="Jane Malone" userId="a2722db4e5d1927d" providerId="LiveId" clId="{67C305C1-85A7-41F3-BB81-5B74C10A01FA}" dt="2018-09-26T22:02:00.975" v="163"/>
        <pc:sldMkLst>
          <pc:docMk/>
          <pc:sldMk cId="569197219" sldId="497"/>
        </pc:sldMkLst>
        <pc:spChg chg="add del">
          <ac:chgData name="Jane Malone" userId="a2722db4e5d1927d" providerId="LiveId" clId="{67C305C1-85A7-41F3-BB81-5B74C10A01FA}" dt="2018-09-26T22:01:56.104" v="162"/>
          <ac:spMkLst>
            <pc:docMk/>
            <pc:sldMk cId="569197219" sldId="497"/>
            <ac:spMk id="13" creationId="{1D22F88D-6907-48AF-B024-346E855E0D96}"/>
          </ac:spMkLst>
        </pc:spChg>
        <pc:spChg chg="add del">
          <ac:chgData name="Jane Malone" userId="a2722db4e5d1927d" providerId="LiveId" clId="{67C305C1-85A7-41F3-BB81-5B74C10A01FA}" dt="2018-09-26T22:01:56.104" v="162"/>
          <ac:spMkLst>
            <pc:docMk/>
            <pc:sldMk cId="569197219" sldId="497"/>
            <ac:spMk id="29" creationId="{C8643778-7F6C-4E8D-84D1-D5CDB9928191}"/>
          </ac:spMkLst>
        </pc:spChg>
        <pc:grpChg chg="add del">
          <ac:chgData name="Jane Malone" userId="a2722db4e5d1927d" providerId="LiveId" clId="{67C305C1-85A7-41F3-BB81-5B74C10A01FA}" dt="2018-09-26T22:01:56.104" v="162"/>
          <ac:grpSpMkLst>
            <pc:docMk/>
            <pc:sldMk cId="569197219" sldId="497"/>
            <ac:grpSpMk id="15" creationId="{F3842748-48B5-4DD0-A06A-A31C74024A99}"/>
          </ac:grpSpMkLst>
        </pc:grpChg>
      </pc:sldChg>
      <pc:sldChg chg="modSp add del">
        <pc:chgData name="Jane Malone" userId="a2722db4e5d1927d" providerId="LiveId" clId="{67C305C1-85A7-41F3-BB81-5B74C10A01FA}" dt="2018-09-26T22:02:00.975" v="163"/>
        <pc:sldMkLst>
          <pc:docMk/>
          <pc:sldMk cId="1449958646" sldId="498"/>
        </pc:sldMkLst>
        <pc:spChg chg="mod">
          <ac:chgData name="Jane Malone" userId="a2722db4e5d1927d" providerId="LiveId" clId="{67C305C1-85A7-41F3-BB81-5B74C10A01FA}" dt="2018-09-26T22:01:56.104" v="162"/>
          <ac:spMkLst>
            <pc:docMk/>
            <pc:sldMk cId="1449958646" sldId="498"/>
            <ac:spMk id="3" creationId="{1AFF08CA-983F-42C1-AB0B-378DA2430920}"/>
          </ac:spMkLst>
        </pc:spChg>
      </pc:sldChg>
    </pc:docChg>
  </pc:docChgLst>
  <pc:docChgLst>
    <pc:chgData name="Jane Malone" userId="a2722db4e5d1927d" providerId="LiveId" clId="{10A37AEF-ECD2-47A2-87A9-40F72C578002}"/>
    <pc:docChg chg="custSel addSld delSld modSld sldOrd delMainMaster modMainMaster">
      <pc:chgData name="Jane Malone" userId="a2722db4e5d1927d" providerId="LiveId" clId="{10A37AEF-ECD2-47A2-87A9-40F72C578002}" dt="2018-09-21T20:38:30.337" v="389" actId="20577"/>
      <pc:docMkLst>
        <pc:docMk/>
      </pc:docMkLst>
      <pc:sldChg chg="modSp">
        <pc:chgData name="Jane Malone" userId="a2722db4e5d1927d" providerId="LiveId" clId="{10A37AEF-ECD2-47A2-87A9-40F72C578002}" dt="2018-09-21T20:32:04.801" v="97" actId="20577"/>
        <pc:sldMkLst>
          <pc:docMk/>
          <pc:sldMk cId="3215795676" sldId="256"/>
        </pc:sldMkLst>
        <pc:spChg chg="mod">
          <ac:chgData name="Jane Malone" userId="a2722db4e5d1927d" providerId="LiveId" clId="{10A37AEF-ECD2-47A2-87A9-40F72C578002}" dt="2018-09-21T20:15:22.792" v="18" actId="20577"/>
          <ac:spMkLst>
            <pc:docMk/>
            <pc:sldMk cId="3215795676" sldId="256"/>
            <ac:spMk id="2" creationId="{E1EE81AC-EBE8-49B6-9478-FD95A5C7541D}"/>
          </ac:spMkLst>
        </pc:spChg>
        <pc:spChg chg="mod">
          <ac:chgData name="Jane Malone" userId="a2722db4e5d1927d" providerId="LiveId" clId="{10A37AEF-ECD2-47A2-87A9-40F72C578002}" dt="2018-09-21T20:32:04.801" v="97" actId="20577"/>
          <ac:spMkLst>
            <pc:docMk/>
            <pc:sldMk cId="3215795676" sldId="256"/>
            <ac:spMk id="3" creationId="{A4D67F39-BB0C-4698-B105-22F52CF409BC}"/>
          </ac:spMkLst>
        </pc:spChg>
      </pc:sldChg>
      <pc:sldChg chg="modSp add">
        <pc:chgData name="Jane Malone" userId="a2722db4e5d1927d" providerId="LiveId" clId="{10A37AEF-ECD2-47A2-87A9-40F72C578002}" dt="2018-09-21T20:33:28.022" v="147" actId="20577"/>
        <pc:sldMkLst>
          <pc:docMk/>
          <pc:sldMk cId="3678142707" sldId="330"/>
        </pc:sldMkLst>
        <pc:spChg chg="mod">
          <ac:chgData name="Jane Malone" userId="a2722db4e5d1927d" providerId="LiveId" clId="{10A37AEF-ECD2-47A2-87A9-40F72C578002}" dt="2018-09-21T20:33:28.022" v="147" actId="20577"/>
          <ac:spMkLst>
            <pc:docMk/>
            <pc:sldMk cId="3678142707" sldId="330"/>
            <ac:spMk id="3" creationId="{00000000-0000-0000-0000-000000000000}"/>
          </ac:spMkLst>
        </pc:spChg>
      </pc:sldChg>
      <pc:sldChg chg="addSp modSp add">
        <pc:chgData name="Jane Malone" userId="a2722db4e5d1927d" providerId="LiveId" clId="{10A37AEF-ECD2-47A2-87A9-40F72C578002}" dt="2018-09-21T20:35:22.433" v="209" actId="20577"/>
        <pc:sldMkLst>
          <pc:docMk/>
          <pc:sldMk cId="3813142403" sldId="334"/>
        </pc:sldMkLst>
        <pc:spChg chg="mod">
          <ac:chgData name="Jane Malone" userId="a2722db4e5d1927d" providerId="LiveId" clId="{10A37AEF-ECD2-47A2-87A9-40F72C578002}" dt="2018-09-21T20:35:22.433" v="209" actId="20577"/>
          <ac:spMkLst>
            <pc:docMk/>
            <pc:sldMk cId="3813142403" sldId="334"/>
            <ac:spMk id="2" creationId="{00000000-0000-0000-0000-000000000000}"/>
          </ac:spMkLst>
        </pc:spChg>
        <pc:spChg chg="mod">
          <ac:chgData name="Jane Malone" userId="a2722db4e5d1927d" providerId="LiveId" clId="{10A37AEF-ECD2-47A2-87A9-40F72C578002}" dt="2018-09-21T20:35:17.937" v="208" actId="14100"/>
          <ac:spMkLst>
            <pc:docMk/>
            <pc:sldMk cId="3813142403" sldId="334"/>
            <ac:spMk id="3" creationId="{00000000-0000-0000-0000-000000000000}"/>
          </ac:spMkLst>
        </pc:spChg>
        <pc:spChg chg="add">
          <ac:chgData name="Jane Malone" userId="a2722db4e5d1927d" providerId="LiveId" clId="{10A37AEF-ECD2-47A2-87A9-40F72C578002}" dt="2018-09-21T20:31:49.231" v="83"/>
          <ac:spMkLst>
            <pc:docMk/>
            <pc:sldMk cId="3813142403" sldId="334"/>
            <ac:spMk id="4" creationId="{FBBBF58B-6239-4FCB-8CA2-298621EBD284}"/>
          </ac:spMkLst>
        </pc:spChg>
      </pc:sldChg>
      <pc:sldChg chg="addSp modSp add">
        <pc:chgData name="Jane Malone" userId="a2722db4e5d1927d" providerId="LiveId" clId="{10A37AEF-ECD2-47A2-87A9-40F72C578002}" dt="2018-09-21T20:35:29.924" v="210" actId="20577"/>
        <pc:sldMkLst>
          <pc:docMk/>
          <pc:sldMk cId="4096106781" sldId="335"/>
        </pc:sldMkLst>
        <pc:spChg chg="mod">
          <ac:chgData name="Jane Malone" userId="a2722db4e5d1927d" providerId="LiveId" clId="{10A37AEF-ECD2-47A2-87A9-40F72C578002}" dt="2018-09-21T20:35:29.924" v="210" actId="20577"/>
          <ac:spMkLst>
            <pc:docMk/>
            <pc:sldMk cId="4096106781" sldId="335"/>
            <ac:spMk id="2" creationId="{00000000-0000-0000-0000-000000000000}"/>
          </ac:spMkLst>
        </pc:spChg>
        <pc:spChg chg="mod">
          <ac:chgData name="Jane Malone" userId="a2722db4e5d1927d" providerId="LiveId" clId="{10A37AEF-ECD2-47A2-87A9-40F72C578002}" dt="2018-09-21T20:34:22.428" v="178" actId="20577"/>
          <ac:spMkLst>
            <pc:docMk/>
            <pc:sldMk cId="4096106781" sldId="335"/>
            <ac:spMk id="3" creationId="{00000000-0000-0000-0000-000000000000}"/>
          </ac:spMkLst>
        </pc:spChg>
        <pc:spChg chg="add">
          <ac:chgData name="Jane Malone" userId="a2722db4e5d1927d" providerId="LiveId" clId="{10A37AEF-ECD2-47A2-87A9-40F72C578002}" dt="2018-09-21T20:31:52.399" v="84"/>
          <ac:spMkLst>
            <pc:docMk/>
            <pc:sldMk cId="4096106781" sldId="335"/>
            <ac:spMk id="4" creationId="{3607A092-4D36-420D-A7B9-E9528C39DF74}"/>
          </ac:spMkLst>
        </pc:spChg>
      </pc:sldChg>
      <pc:sldChg chg="add">
        <pc:chgData name="Jane Malone" userId="a2722db4e5d1927d" providerId="LiveId" clId="{10A37AEF-ECD2-47A2-87A9-40F72C578002}" dt="2018-09-21T20:17:03.318" v="24"/>
        <pc:sldMkLst>
          <pc:docMk/>
          <pc:sldMk cId="1956390620" sldId="336"/>
        </pc:sldMkLst>
      </pc:sldChg>
      <pc:sldChg chg="addSp modSp add ord">
        <pc:chgData name="Jane Malone" userId="a2722db4e5d1927d" providerId="LiveId" clId="{10A37AEF-ECD2-47A2-87A9-40F72C578002}" dt="2018-09-21T20:36:20.213" v="214" actId="207"/>
        <pc:sldMkLst>
          <pc:docMk/>
          <pc:sldMk cId="2729531485" sldId="488"/>
        </pc:sldMkLst>
        <pc:spChg chg="mod">
          <ac:chgData name="Jane Malone" userId="a2722db4e5d1927d" providerId="LiveId" clId="{10A37AEF-ECD2-47A2-87A9-40F72C578002}" dt="2018-09-21T20:36:20.213" v="214" actId="207"/>
          <ac:spMkLst>
            <pc:docMk/>
            <pc:sldMk cId="2729531485" sldId="488"/>
            <ac:spMk id="6" creationId="{EB95F8E4-F6CA-463C-BD13-37C604FFFEDE}"/>
          </ac:spMkLst>
        </pc:spChg>
        <pc:spChg chg="add">
          <ac:chgData name="Jane Malone" userId="a2722db4e5d1927d" providerId="LiveId" clId="{10A37AEF-ECD2-47A2-87A9-40F72C578002}" dt="2018-09-21T20:31:54.764" v="85"/>
          <ac:spMkLst>
            <pc:docMk/>
            <pc:sldMk cId="2729531485" sldId="488"/>
            <ac:spMk id="7" creationId="{CFEC3419-DD4C-4302-85BA-088015163FAD}"/>
          </ac:spMkLst>
        </pc:spChg>
        <pc:graphicFrameChg chg="mod">
          <ac:chgData name="Jane Malone" userId="a2722db4e5d1927d" providerId="LiveId" clId="{10A37AEF-ECD2-47A2-87A9-40F72C578002}" dt="2018-09-21T20:35:40.896" v="212" actId="1076"/>
          <ac:graphicFrameMkLst>
            <pc:docMk/>
            <pc:sldMk cId="2729531485" sldId="488"/>
            <ac:graphicFrameMk id="5" creationId="{3E0CB80C-2182-4F2E-97BA-E4BE2F4FA231}"/>
          </ac:graphicFrameMkLst>
        </pc:graphicFrameChg>
      </pc:sldChg>
      <pc:sldChg chg="modSp add">
        <pc:chgData name="Jane Malone" userId="a2722db4e5d1927d" providerId="LiveId" clId="{10A37AEF-ECD2-47A2-87A9-40F72C578002}" dt="2018-09-21T20:37:41.952" v="297" actId="20577"/>
        <pc:sldMkLst>
          <pc:docMk/>
          <pc:sldMk cId="1837033922" sldId="490"/>
        </pc:sldMkLst>
        <pc:spChg chg="mod">
          <ac:chgData name="Jane Malone" userId="a2722db4e5d1927d" providerId="LiveId" clId="{10A37AEF-ECD2-47A2-87A9-40F72C578002}" dt="2018-09-21T20:37:41.952" v="297" actId="20577"/>
          <ac:spMkLst>
            <pc:docMk/>
            <pc:sldMk cId="1837033922" sldId="490"/>
            <ac:spMk id="2" creationId="{1DD5B0DC-EA78-4543-98CF-65D07F23764A}"/>
          </ac:spMkLst>
        </pc:spChg>
      </pc:sldChg>
      <pc:sldChg chg="modSp add">
        <pc:chgData name="Jane Malone" userId="a2722db4e5d1927d" providerId="LiveId" clId="{10A37AEF-ECD2-47A2-87A9-40F72C578002}" dt="2018-09-21T20:38:30.337" v="389" actId="20577"/>
        <pc:sldMkLst>
          <pc:docMk/>
          <pc:sldMk cId="449600072" sldId="491"/>
        </pc:sldMkLst>
        <pc:spChg chg="mod">
          <ac:chgData name="Jane Malone" userId="a2722db4e5d1927d" providerId="LiveId" clId="{10A37AEF-ECD2-47A2-87A9-40F72C578002}" dt="2018-09-21T20:38:30.337" v="389" actId="20577"/>
          <ac:spMkLst>
            <pc:docMk/>
            <pc:sldMk cId="449600072" sldId="491"/>
            <ac:spMk id="2" creationId="{1DD5B0DC-EA78-4543-98CF-65D07F23764A}"/>
          </ac:spMkLst>
        </pc:spChg>
      </pc:sldChg>
      <pc:sldMasterChg chg="addSp delSp modSp modSldLayout">
        <pc:chgData name="Jane Malone" userId="a2722db4e5d1927d" providerId="LiveId" clId="{10A37AEF-ECD2-47A2-87A9-40F72C578002}" dt="2018-09-21T20:31:14.936" v="70"/>
        <pc:sldMasterMkLst>
          <pc:docMk/>
          <pc:sldMasterMk cId="498520983" sldId="2147483648"/>
        </pc:sldMasterMkLst>
        <pc:spChg chg="del">
          <ac:chgData name="Jane Malone" userId="a2722db4e5d1927d" providerId="LiveId" clId="{10A37AEF-ECD2-47A2-87A9-40F72C578002}" dt="2018-09-21T20:19:47.197" v="32" actId="478"/>
          <ac:spMkLst>
            <pc:docMk/>
            <pc:sldMasterMk cId="498520983" sldId="2147483648"/>
            <ac:spMk id="4" creationId="{EAEC7991-9115-4939-BA12-6CB67DCF9904}"/>
          </ac:spMkLst>
        </pc:spChg>
        <pc:spChg chg="mod">
          <ac:chgData name="Jane Malone" userId="a2722db4e5d1927d" providerId="LiveId" clId="{10A37AEF-ECD2-47A2-87A9-40F72C578002}" dt="2018-09-21T20:20:28.179" v="40" actId="20577"/>
          <ac:spMkLst>
            <pc:docMk/>
            <pc:sldMasterMk cId="498520983" sldId="2147483648"/>
            <ac:spMk id="5" creationId="{FB6DB3FD-9B21-4F39-B9D1-1B0716C23350}"/>
          </ac:spMkLst>
        </pc:spChg>
        <pc:spChg chg="del">
          <ac:chgData name="Jane Malone" userId="a2722db4e5d1927d" providerId="LiveId" clId="{10A37AEF-ECD2-47A2-87A9-40F72C578002}" dt="2018-09-21T20:19:50.093" v="33" actId="478"/>
          <ac:spMkLst>
            <pc:docMk/>
            <pc:sldMasterMk cId="498520983" sldId="2147483648"/>
            <ac:spMk id="6" creationId="{3DB907DB-B90C-496C-9C7F-2D83E0E7B0A0}"/>
          </ac:spMkLst>
        </pc:spChg>
        <pc:picChg chg="add">
          <ac:chgData name="Jane Malone" userId="a2722db4e5d1927d" providerId="LiveId" clId="{10A37AEF-ECD2-47A2-87A9-40F72C578002}" dt="2018-09-21T20:19:16.243" v="28"/>
          <ac:picMkLst>
            <pc:docMk/>
            <pc:sldMasterMk cId="498520983" sldId="2147483648"/>
            <ac:picMk id="7" creationId="{27CF2AFD-A7D5-4FF3-BEEE-392D8AE24DB3}"/>
          </ac:picMkLst>
        </pc:picChg>
        <pc:sldLayoutChg chg="addSp delSp">
          <pc:chgData name="Jane Malone" userId="a2722db4e5d1927d" providerId="LiveId" clId="{10A37AEF-ECD2-47A2-87A9-40F72C578002}" dt="2018-09-21T20:29:54.690" v="54"/>
          <pc:sldLayoutMkLst>
            <pc:docMk/>
            <pc:sldMasterMk cId="498520983" sldId="2147483648"/>
            <pc:sldLayoutMk cId="1763446664" sldId="2147483649"/>
          </pc:sldLayoutMkLst>
          <pc:spChg chg="del">
            <ac:chgData name="Jane Malone" userId="a2722db4e5d1927d" providerId="LiveId" clId="{10A37AEF-ECD2-47A2-87A9-40F72C578002}" dt="2018-09-21T20:29:54.690" v="54"/>
            <ac:spMkLst>
              <pc:docMk/>
              <pc:sldMasterMk cId="498520983" sldId="2147483648"/>
              <pc:sldLayoutMk cId="1763446664" sldId="2147483649"/>
              <ac:spMk id="4" creationId="{D2D4CA92-7040-467F-8CA2-F90DA6AF037F}"/>
            </ac:spMkLst>
          </pc:spChg>
          <pc:spChg chg="del">
            <ac:chgData name="Jane Malone" userId="a2722db4e5d1927d" providerId="LiveId" clId="{10A37AEF-ECD2-47A2-87A9-40F72C578002}" dt="2018-09-21T20:29:54.690" v="54"/>
            <ac:spMkLst>
              <pc:docMk/>
              <pc:sldMasterMk cId="498520983" sldId="2147483648"/>
              <pc:sldLayoutMk cId="1763446664" sldId="2147483649"/>
              <ac:spMk id="5" creationId="{AF7CC8C5-26AF-47CA-A841-68DBDB2186C6}"/>
            </ac:spMkLst>
          </pc:spChg>
          <pc:spChg chg="del">
            <ac:chgData name="Jane Malone" userId="a2722db4e5d1927d" providerId="LiveId" clId="{10A37AEF-ECD2-47A2-87A9-40F72C578002}" dt="2018-09-21T20:29:54.690" v="54"/>
            <ac:spMkLst>
              <pc:docMk/>
              <pc:sldMasterMk cId="498520983" sldId="2147483648"/>
              <pc:sldLayoutMk cId="1763446664" sldId="2147483649"/>
              <ac:spMk id="6" creationId="{3E676D41-520F-45A5-9DC1-32A3D08E5FD5}"/>
            </ac:spMkLst>
          </pc:spChg>
          <pc:spChg chg="add">
            <ac:chgData name="Jane Malone" userId="a2722db4e5d1927d" providerId="LiveId" clId="{10A37AEF-ECD2-47A2-87A9-40F72C578002}" dt="2018-09-21T20:29:35.394" v="52"/>
            <ac:spMkLst>
              <pc:docMk/>
              <pc:sldMasterMk cId="498520983" sldId="2147483648"/>
              <pc:sldLayoutMk cId="1763446664" sldId="2147483649"/>
              <ac:spMk id="7" creationId="{0D9DDE02-EC8D-4612-A38D-090108C99899}"/>
            </ac:spMkLst>
          </pc:spChg>
        </pc:sldLayoutChg>
        <pc:sldLayoutChg chg="delSp modSp">
          <pc:chgData name="Jane Malone" userId="a2722db4e5d1927d" providerId="LiveId" clId="{10A37AEF-ECD2-47A2-87A9-40F72C578002}" dt="2018-09-21T20:20:44.599" v="44" actId="478"/>
          <pc:sldLayoutMkLst>
            <pc:docMk/>
            <pc:sldMasterMk cId="498520983" sldId="2147483648"/>
            <pc:sldLayoutMk cId="3905547392" sldId="2147483650"/>
          </pc:sldLayoutMkLst>
          <pc:spChg chg="del">
            <ac:chgData name="Jane Malone" userId="a2722db4e5d1927d" providerId="LiveId" clId="{10A37AEF-ECD2-47A2-87A9-40F72C578002}" dt="2018-09-21T20:20:42.311" v="43" actId="478"/>
            <ac:spMkLst>
              <pc:docMk/>
              <pc:sldMasterMk cId="498520983" sldId="2147483648"/>
              <pc:sldLayoutMk cId="3905547392" sldId="2147483650"/>
              <ac:spMk id="4" creationId="{CB94693E-F236-4556-9358-F598FC81F23A}"/>
            </ac:spMkLst>
          </pc:spChg>
          <pc:spChg chg="mod">
            <ac:chgData name="Jane Malone" userId="a2722db4e5d1927d" providerId="LiveId" clId="{10A37AEF-ECD2-47A2-87A9-40F72C578002}" dt="2018-09-21T20:20:38.212" v="42" actId="20577"/>
            <ac:spMkLst>
              <pc:docMk/>
              <pc:sldMasterMk cId="498520983" sldId="2147483648"/>
              <pc:sldLayoutMk cId="3905547392" sldId="2147483650"/>
              <ac:spMk id="5" creationId="{0F8E0122-D236-4B5D-B9A7-1BE917C31979}"/>
            </ac:spMkLst>
          </pc:spChg>
          <pc:spChg chg="del">
            <ac:chgData name="Jane Malone" userId="a2722db4e5d1927d" providerId="LiveId" clId="{10A37AEF-ECD2-47A2-87A9-40F72C578002}" dt="2018-09-21T20:20:44.599" v="44" actId="478"/>
            <ac:spMkLst>
              <pc:docMk/>
              <pc:sldMasterMk cId="498520983" sldId="2147483648"/>
              <pc:sldLayoutMk cId="3905547392" sldId="2147483650"/>
              <ac:spMk id="6" creationId="{3940BE50-E400-4A48-9237-89197586AD2C}"/>
            </ac:spMkLst>
          </pc:spChg>
        </pc:sldLayoutChg>
        <pc:sldLayoutChg chg="addSp delSp">
          <pc:chgData name="Jane Malone" userId="a2722db4e5d1927d" providerId="LiveId" clId="{10A37AEF-ECD2-47A2-87A9-40F72C578002}" dt="2018-09-21T20:30:04.306" v="55"/>
          <pc:sldLayoutMkLst>
            <pc:docMk/>
            <pc:sldMasterMk cId="498520983" sldId="2147483648"/>
            <pc:sldLayoutMk cId="1987091195" sldId="2147483651"/>
          </pc:sldLayoutMkLst>
          <pc:spChg chg="del">
            <ac:chgData name="Jane Malone" userId="a2722db4e5d1927d" providerId="LiveId" clId="{10A37AEF-ECD2-47A2-87A9-40F72C578002}" dt="2018-09-21T20:30:04.306" v="55"/>
            <ac:spMkLst>
              <pc:docMk/>
              <pc:sldMasterMk cId="498520983" sldId="2147483648"/>
              <pc:sldLayoutMk cId="1987091195" sldId="2147483651"/>
              <ac:spMk id="4" creationId="{2B9FF957-5D07-40E6-AF1A-D2A10422169D}"/>
            </ac:spMkLst>
          </pc:spChg>
          <pc:spChg chg="del">
            <ac:chgData name="Jane Malone" userId="a2722db4e5d1927d" providerId="LiveId" clId="{10A37AEF-ECD2-47A2-87A9-40F72C578002}" dt="2018-09-21T20:30:04.306" v="55"/>
            <ac:spMkLst>
              <pc:docMk/>
              <pc:sldMasterMk cId="498520983" sldId="2147483648"/>
              <pc:sldLayoutMk cId="1987091195" sldId="2147483651"/>
              <ac:spMk id="5" creationId="{474565BB-9A2D-4BB6-97D4-44770512BF2D}"/>
            </ac:spMkLst>
          </pc:spChg>
          <pc:spChg chg="del">
            <ac:chgData name="Jane Malone" userId="a2722db4e5d1927d" providerId="LiveId" clId="{10A37AEF-ECD2-47A2-87A9-40F72C578002}" dt="2018-09-21T20:30:04.306" v="55"/>
            <ac:spMkLst>
              <pc:docMk/>
              <pc:sldMasterMk cId="498520983" sldId="2147483648"/>
              <pc:sldLayoutMk cId="1987091195" sldId="2147483651"/>
              <ac:spMk id="6" creationId="{8E773160-B52D-401B-A0BD-2D3ECD0695F5}"/>
            </ac:spMkLst>
          </pc:spChg>
          <pc:spChg chg="add">
            <ac:chgData name="Jane Malone" userId="a2722db4e5d1927d" providerId="LiveId" clId="{10A37AEF-ECD2-47A2-87A9-40F72C578002}" dt="2018-09-21T20:29:43.701" v="53"/>
            <ac:spMkLst>
              <pc:docMk/>
              <pc:sldMasterMk cId="498520983" sldId="2147483648"/>
              <pc:sldLayoutMk cId="1987091195" sldId="2147483651"/>
              <ac:spMk id="7" creationId="{4761654C-FBFA-4F0A-85DF-CDC46F3FC051}"/>
            </ac:spMkLst>
          </pc:spChg>
        </pc:sldLayoutChg>
        <pc:sldLayoutChg chg="addSp delSp">
          <pc:chgData name="Jane Malone" userId="a2722db4e5d1927d" providerId="LiveId" clId="{10A37AEF-ECD2-47A2-87A9-40F72C578002}" dt="2018-09-21T20:30:15.530" v="57"/>
          <pc:sldLayoutMkLst>
            <pc:docMk/>
            <pc:sldMasterMk cId="498520983" sldId="2147483648"/>
            <pc:sldLayoutMk cId="1958769791" sldId="2147483652"/>
          </pc:sldLayoutMkLst>
          <pc:spChg chg="del">
            <ac:chgData name="Jane Malone" userId="a2722db4e5d1927d" providerId="LiveId" clId="{10A37AEF-ECD2-47A2-87A9-40F72C578002}" dt="2018-09-21T20:30:07.607" v="56"/>
            <ac:spMkLst>
              <pc:docMk/>
              <pc:sldMasterMk cId="498520983" sldId="2147483648"/>
              <pc:sldLayoutMk cId="1958769791" sldId="2147483652"/>
              <ac:spMk id="5" creationId="{BE34EC53-1514-4EA5-8C3D-1BE007A4A636}"/>
            </ac:spMkLst>
          </pc:spChg>
          <pc:spChg chg="del">
            <ac:chgData name="Jane Malone" userId="a2722db4e5d1927d" providerId="LiveId" clId="{10A37AEF-ECD2-47A2-87A9-40F72C578002}" dt="2018-09-21T20:30:07.607" v="56"/>
            <ac:spMkLst>
              <pc:docMk/>
              <pc:sldMasterMk cId="498520983" sldId="2147483648"/>
              <pc:sldLayoutMk cId="1958769791" sldId="2147483652"/>
              <ac:spMk id="6" creationId="{62C948A0-F2BF-40B9-8A8B-D19E8D69B219}"/>
            </ac:spMkLst>
          </pc:spChg>
          <pc:spChg chg="del">
            <ac:chgData name="Jane Malone" userId="a2722db4e5d1927d" providerId="LiveId" clId="{10A37AEF-ECD2-47A2-87A9-40F72C578002}" dt="2018-09-21T20:30:07.607" v="56"/>
            <ac:spMkLst>
              <pc:docMk/>
              <pc:sldMasterMk cId="498520983" sldId="2147483648"/>
              <pc:sldLayoutMk cId="1958769791" sldId="2147483652"/>
              <ac:spMk id="7" creationId="{90BF316C-B4EB-4E90-A60A-25EFC9CC3D70}"/>
            </ac:spMkLst>
          </pc:spChg>
          <pc:spChg chg="add">
            <ac:chgData name="Jane Malone" userId="a2722db4e5d1927d" providerId="LiveId" clId="{10A37AEF-ECD2-47A2-87A9-40F72C578002}" dt="2018-09-21T20:30:15.530" v="57"/>
            <ac:spMkLst>
              <pc:docMk/>
              <pc:sldMasterMk cId="498520983" sldId="2147483648"/>
              <pc:sldLayoutMk cId="1958769791" sldId="2147483652"/>
              <ac:spMk id="8" creationId="{EEC8523A-4558-481A-B953-4325C1E7D163}"/>
            </ac:spMkLst>
          </pc:spChg>
        </pc:sldLayoutChg>
        <pc:sldLayoutChg chg="addSp delSp">
          <pc:chgData name="Jane Malone" userId="a2722db4e5d1927d" providerId="LiveId" clId="{10A37AEF-ECD2-47A2-87A9-40F72C578002}" dt="2018-09-21T20:30:23.087" v="59"/>
          <pc:sldLayoutMkLst>
            <pc:docMk/>
            <pc:sldMasterMk cId="498520983" sldId="2147483648"/>
            <pc:sldLayoutMk cId="267744964" sldId="2147483653"/>
          </pc:sldLayoutMkLst>
          <pc:spChg chg="del">
            <ac:chgData name="Jane Malone" userId="a2722db4e5d1927d" providerId="LiveId" clId="{10A37AEF-ECD2-47A2-87A9-40F72C578002}" dt="2018-09-21T20:30:23.087" v="59"/>
            <ac:spMkLst>
              <pc:docMk/>
              <pc:sldMasterMk cId="498520983" sldId="2147483648"/>
              <pc:sldLayoutMk cId="267744964" sldId="2147483653"/>
              <ac:spMk id="7" creationId="{00DD8629-ECA4-43AD-80C0-F22341268805}"/>
            </ac:spMkLst>
          </pc:spChg>
          <pc:spChg chg="del">
            <ac:chgData name="Jane Malone" userId="a2722db4e5d1927d" providerId="LiveId" clId="{10A37AEF-ECD2-47A2-87A9-40F72C578002}" dt="2018-09-21T20:30:23.087" v="59"/>
            <ac:spMkLst>
              <pc:docMk/>
              <pc:sldMasterMk cId="498520983" sldId="2147483648"/>
              <pc:sldLayoutMk cId="267744964" sldId="2147483653"/>
              <ac:spMk id="8" creationId="{AB1989F2-524C-482A-9BF6-D81535C31F60}"/>
            </ac:spMkLst>
          </pc:spChg>
          <pc:spChg chg="del">
            <ac:chgData name="Jane Malone" userId="a2722db4e5d1927d" providerId="LiveId" clId="{10A37AEF-ECD2-47A2-87A9-40F72C578002}" dt="2018-09-21T20:30:23.087" v="59"/>
            <ac:spMkLst>
              <pc:docMk/>
              <pc:sldMasterMk cId="498520983" sldId="2147483648"/>
              <pc:sldLayoutMk cId="267744964" sldId="2147483653"/>
              <ac:spMk id="9" creationId="{49DF4EE2-BBFE-4581-BA29-A26CC20EE0E2}"/>
            </ac:spMkLst>
          </pc:spChg>
          <pc:spChg chg="add">
            <ac:chgData name="Jane Malone" userId="a2722db4e5d1927d" providerId="LiveId" clId="{10A37AEF-ECD2-47A2-87A9-40F72C578002}" dt="2018-09-21T20:30:20.064" v="58"/>
            <ac:spMkLst>
              <pc:docMk/>
              <pc:sldMasterMk cId="498520983" sldId="2147483648"/>
              <pc:sldLayoutMk cId="267744964" sldId="2147483653"/>
              <ac:spMk id="10" creationId="{A13AA68B-2386-4E7F-8181-15D32A93F0FF}"/>
            </ac:spMkLst>
          </pc:spChg>
        </pc:sldLayoutChg>
        <pc:sldLayoutChg chg="addSp delSp">
          <pc:chgData name="Jane Malone" userId="a2722db4e5d1927d" providerId="LiveId" clId="{10A37AEF-ECD2-47A2-87A9-40F72C578002}" dt="2018-09-21T20:30:33.949" v="61"/>
          <pc:sldLayoutMkLst>
            <pc:docMk/>
            <pc:sldMasterMk cId="498520983" sldId="2147483648"/>
            <pc:sldLayoutMk cId="2814735848" sldId="2147483654"/>
          </pc:sldLayoutMkLst>
          <pc:spChg chg="del">
            <ac:chgData name="Jane Malone" userId="a2722db4e5d1927d" providerId="LiveId" clId="{10A37AEF-ECD2-47A2-87A9-40F72C578002}" dt="2018-09-21T20:30:31.833" v="60"/>
            <ac:spMkLst>
              <pc:docMk/>
              <pc:sldMasterMk cId="498520983" sldId="2147483648"/>
              <pc:sldLayoutMk cId="2814735848" sldId="2147483654"/>
              <ac:spMk id="3" creationId="{9288608A-A9E9-403C-AB7B-98BD6B7CC87F}"/>
            </ac:spMkLst>
          </pc:spChg>
          <pc:spChg chg="del">
            <ac:chgData name="Jane Malone" userId="a2722db4e5d1927d" providerId="LiveId" clId="{10A37AEF-ECD2-47A2-87A9-40F72C578002}" dt="2018-09-21T20:30:31.833" v="60"/>
            <ac:spMkLst>
              <pc:docMk/>
              <pc:sldMasterMk cId="498520983" sldId="2147483648"/>
              <pc:sldLayoutMk cId="2814735848" sldId="2147483654"/>
              <ac:spMk id="4" creationId="{741C0A4A-84B7-40F2-821E-DAC1D74C11C0}"/>
            </ac:spMkLst>
          </pc:spChg>
          <pc:spChg chg="del">
            <ac:chgData name="Jane Malone" userId="a2722db4e5d1927d" providerId="LiveId" clId="{10A37AEF-ECD2-47A2-87A9-40F72C578002}" dt="2018-09-21T20:30:31.833" v="60"/>
            <ac:spMkLst>
              <pc:docMk/>
              <pc:sldMasterMk cId="498520983" sldId="2147483648"/>
              <pc:sldLayoutMk cId="2814735848" sldId="2147483654"/>
              <ac:spMk id="5" creationId="{70A9B5B9-91B0-43C6-8DBD-7099D8CAA4BD}"/>
            </ac:spMkLst>
          </pc:spChg>
          <pc:spChg chg="add">
            <ac:chgData name="Jane Malone" userId="a2722db4e5d1927d" providerId="LiveId" clId="{10A37AEF-ECD2-47A2-87A9-40F72C578002}" dt="2018-09-21T20:30:33.949" v="61"/>
            <ac:spMkLst>
              <pc:docMk/>
              <pc:sldMasterMk cId="498520983" sldId="2147483648"/>
              <pc:sldLayoutMk cId="2814735848" sldId="2147483654"/>
              <ac:spMk id="6" creationId="{9FE99995-DD81-4ACC-9A96-2D0633A90023}"/>
            </ac:spMkLst>
          </pc:spChg>
        </pc:sldLayoutChg>
        <pc:sldLayoutChg chg="addSp delSp">
          <pc:chgData name="Jane Malone" userId="a2722db4e5d1927d" providerId="LiveId" clId="{10A37AEF-ECD2-47A2-87A9-40F72C578002}" dt="2018-09-21T20:30:39.710" v="63"/>
          <pc:sldLayoutMkLst>
            <pc:docMk/>
            <pc:sldMasterMk cId="498520983" sldId="2147483648"/>
            <pc:sldLayoutMk cId="126160856" sldId="2147483655"/>
          </pc:sldLayoutMkLst>
          <pc:spChg chg="del">
            <ac:chgData name="Jane Malone" userId="a2722db4e5d1927d" providerId="LiveId" clId="{10A37AEF-ECD2-47A2-87A9-40F72C578002}" dt="2018-09-21T20:30:38.470" v="62"/>
            <ac:spMkLst>
              <pc:docMk/>
              <pc:sldMasterMk cId="498520983" sldId="2147483648"/>
              <pc:sldLayoutMk cId="126160856" sldId="2147483655"/>
              <ac:spMk id="2" creationId="{34FB5AAC-6286-4A65-97D0-6AC7D416C2FB}"/>
            </ac:spMkLst>
          </pc:spChg>
          <pc:spChg chg="del">
            <ac:chgData name="Jane Malone" userId="a2722db4e5d1927d" providerId="LiveId" clId="{10A37AEF-ECD2-47A2-87A9-40F72C578002}" dt="2018-09-21T20:30:38.470" v="62"/>
            <ac:spMkLst>
              <pc:docMk/>
              <pc:sldMasterMk cId="498520983" sldId="2147483648"/>
              <pc:sldLayoutMk cId="126160856" sldId="2147483655"/>
              <ac:spMk id="3" creationId="{92A0A205-7C71-4D50-A870-F48C0B2EF6EE}"/>
            </ac:spMkLst>
          </pc:spChg>
          <pc:spChg chg="del">
            <ac:chgData name="Jane Malone" userId="a2722db4e5d1927d" providerId="LiveId" clId="{10A37AEF-ECD2-47A2-87A9-40F72C578002}" dt="2018-09-21T20:30:38.470" v="62"/>
            <ac:spMkLst>
              <pc:docMk/>
              <pc:sldMasterMk cId="498520983" sldId="2147483648"/>
              <pc:sldLayoutMk cId="126160856" sldId="2147483655"/>
              <ac:spMk id="4" creationId="{B0BD8AF7-6075-4743-B42D-02F3FBAFF8E2}"/>
            </ac:spMkLst>
          </pc:spChg>
          <pc:spChg chg="add">
            <ac:chgData name="Jane Malone" userId="a2722db4e5d1927d" providerId="LiveId" clId="{10A37AEF-ECD2-47A2-87A9-40F72C578002}" dt="2018-09-21T20:30:39.710" v="63"/>
            <ac:spMkLst>
              <pc:docMk/>
              <pc:sldMasterMk cId="498520983" sldId="2147483648"/>
              <pc:sldLayoutMk cId="126160856" sldId="2147483655"/>
              <ac:spMk id="5" creationId="{07FC6B8B-B2BA-436B-831B-4DEAFA410D7B}"/>
            </ac:spMkLst>
          </pc:spChg>
        </pc:sldLayoutChg>
        <pc:sldLayoutChg chg="delSp">
          <pc:chgData name="Jane Malone" userId="a2722db4e5d1927d" providerId="LiveId" clId="{10A37AEF-ECD2-47A2-87A9-40F72C578002}" dt="2018-09-21T20:31:01.441" v="65"/>
          <pc:sldLayoutMkLst>
            <pc:docMk/>
            <pc:sldMasterMk cId="498520983" sldId="2147483648"/>
            <pc:sldLayoutMk cId="3287243314" sldId="2147483656"/>
          </pc:sldLayoutMkLst>
          <pc:spChg chg="del">
            <ac:chgData name="Jane Malone" userId="a2722db4e5d1927d" providerId="LiveId" clId="{10A37AEF-ECD2-47A2-87A9-40F72C578002}" dt="2018-09-21T20:31:01.441" v="65"/>
            <ac:spMkLst>
              <pc:docMk/>
              <pc:sldMasterMk cId="498520983" sldId="2147483648"/>
              <pc:sldLayoutMk cId="3287243314" sldId="2147483656"/>
              <ac:spMk id="5" creationId="{47B1C55C-0114-416D-8E2F-CB10146F7190}"/>
            </ac:spMkLst>
          </pc:spChg>
          <pc:spChg chg="del">
            <ac:chgData name="Jane Malone" userId="a2722db4e5d1927d" providerId="LiveId" clId="{10A37AEF-ECD2-47A2-87A9-40F72C578002}" dt="2018-09-21T20:31:01.441" v="65"/>
            <ac:spMkLst>
              <pc:docMk/>
              <pc:sldMasterMk cId="498520983" sldId="2147483648"/>
              <pc:sldLayoutMk cId="3287243314" sldId="2147483656"/>
              <ac:spMk id="6" creationId="{3436182C-8F44-4B45-9A60-C1B9753960DE}"/>
            </ac:spMkLst>
          </pc:spChg>
          <pc:spChg chg="del">
            <ac:chgData name="Jane Malone" userId="a2722db4e5d1927d" providerId="LiveId" clId="{10A37AEF-ECD2-47A2-87A9-40F72C578002}" dt="2018-09-21T20:31:01.441" v="65"/>
            <ac:spMkLst>
              <pc:docMk/>
              <pc:sldMasterMk cId="498520983" sldId="2147483648"/>
              <pc:sldLayoutMk cId="3287243314" sldId="2147483656"/>
              <ac:spMk id="7" creationId="{4AB0A184-89CC-426E-A80C-62D3912BBAC6}"/>
            </ac:spMkLst>
          </pc:spChg>
        </pc:sldLayoutChg>
        <pc:sldLayoutChg chg="addSp delSp">
          <pc:chgData name="Jane Malone" userId="a2722db4e5d1927d" providerId="LiveId" clId="{10A37AEF-ECD2-47A2-87A9-40F72C578002}" dt="2018-09-21T20:31:09.688" v="68"/>
          <pc:sldLayoutMkLst>
            <pc:docMk/>
            <pc:sldMasterMk cId="498520983" sldId="2147483648"/>
            <pc:sldLayoutMk cId="735658832" sldId="2147483657"/>
          </pc:sldLayoutMkLst>
          <pc:spChg chg="del">
            <ac:chgData name="Jane Malone" userId="a2722db4e5d1927d" providerId="LiveId" clId="{10A37AEF-ECD2-47A2-87A9-40F72C578002}" dt="2018-09-21T20:31:07.583" v="67"/>
            <ac:spMkLst>
              <pc:docMk/>
              <pc:sldMasterMk cId="498520983" sldId="2147483648"/>
              <pc:sldLayoutMk cId="735658832" sldId="2147483657"/>
              <ac:spMk id="5" creationId="{B6289168-3811-4531-8016-19484A045A14}"/>
            </ac:spMkLst>
          </pc:spChg>
          <pc:spChg chg="del">
            <ac:chgData name="Jane Malone" userId="a2722db4e5d1927d" providerId="LiveId" clId="{10A37AEF-ECD2-47A2-87A9-40F72C578002}" dt="2018-09-21T20:31:07.583" v="67"/>
            <ac:spMkLst>
              <pc:docMk/>
              <pc:sldMasterMk cId="498520983" sldId="2147483648"/>
              <pc:sldLayoutMk cId="735658832" sldId="2147483657"/>
              <ac:spMk id="6" creationId="{DF194B4B-096C-4C47-882E-7E960703E56B}"/>
            </ac:spMkLst>
          </pc:spChg>
          <pc:spChg chg="del">
            <ac:chgData name="Jane Malone" userId="a2722db4e5d1927d" providerId="LiveId" clId="{10A37AEF-ECD2-47A2-87A9-40F72C578002}" dt="2018-09-21T20:31:07.583" v="67"/>
            <ac:spMkLst>
              <pc:docMk/>
              <pc:sldMasterMk cId="498520983" sldId="2147483648"/>
              <pc:sldLayoutMk cId="735658832" sldId="2147483657"/>
              <ac:spMk id="7" creationId="{76345D31-D796-4552-B887-FB70F4CF4F23}"/>
            </ac:spMkLst>
          </pc:spChg>
          <pc:spChg chg="add">
            <ac:chgData name="Jane Malone" userId="a2722db4e5d1927d" providerId="LiveId" clId="{10A37AEF-ECD2-47A2-87A9-40F72C578002}" dt="2018-09-21T20:31:09.688" v="68"/>
            <ac:spMkLst>
              <pc:docMk/>
              <pc:sldMasterMk cId="498520983" sldId="2147483648"/>
              <pc:sldLayoutMk cId="735658832" sldId="2147483657"/>
              <ac:spMk id="8" creationId="{2B1AA6DE-ADC8-49B9-B5A0-8B79C05A55F8}"/>
            </ac:spMkLst>
          </pc:spChg>
        </pc:sldLayoutChg>
        <pc:sldLayoutChg chg="addSp delSp">
          <pc:chgData name="Jane Malone" userId="a2722db4e5d1927d" providerId="LiveId" clId="{10A37AEF-ECD2-47A2-87A9-40F72C578002}" dt="2018-09-21T20:31:14.936" v="70"/>
          <pc:sldLayoutMkLst>
            <pc:docMk/>
            <pc:sldMasterMk cId="498520983" sldId="2147483648"/>
            <pc:sldLayoutMk cId="3327376007" sldId="2147483658"/>
          </pc:sldLayoutMkLst>
          <pc:spChg chg="del">
            <ac:chgData name="Jane Malone" userId="a2722db4e5d1927d" providerId="LiveId" clId="{10A37AEF-ECD2-47A2-87A9-40F72C578002}" dt="2018-09-21T20:31:13.246" v="69"/>
            <ac:spMkLst>
              <pc:docMk/>
              <pc:sldMasterMk cId="498520983" sldId="2147483648"/>
              <pc:sldLayoutMk cId="3327376007" sldId="2147483658"/>
              <ac:spMk id="4" creationId="{4EF48740-E565-46C9-9C5A-2A1FF9EF252D}"/>
            </ac:spMkLst>
          </pc:spChg>
          <pc:spChg chg="del">
            <ac:chgData name="Jane Malone" userId="a2722db4e5d1927d" providerId="LiveId" clId="{10A37AEF-ECD2-47A2-87A9-40F72C578002}" dt="2018-09-21T20:31:13.246" v="69"/>
            <ac:spMkLst>
              <pc:docMk/>
              <pc:sldMasterMk cId="498520983" sldId="2147483648"/>
              <pc:sldLayoutMk cId="3327376007" sldId="2147483658"/>
              <ac:spMk id="5" creationId="{2C6EB220-FCAE-464D-B7BC-9532A220A9A6}"/>
            </ac:spMkLst>
          </pc:spChg>
          <pc:spChg chg="del">
            <ac:chgData name="Jane Malone" userId="a2722db4e5d1927d" providerId="LiveId" clId="{10A37AEF-ECD2-47A2-87A9-40F72C578002}" dt="2018-09-21T20:31:13.246" v="69"/>
            <ac:spMkLst>
              <pc:docMk/>
              <pc:sldMasterMk cId="498520983" sldId="2147483648"/>
              <pc:sldLayoutMk cId="3327376007" sldId="2147483658"/>
              <ac:spMk id="6" creationId="{B112E9F3-5897-4752-9B52-BF5B5F8211D2}"/>
            </ac:spMkLst>
          </pc:spChg>
          <pc:spChg chg="add">
            <ac:chgData name="Jane Malone" userId="a2722db4e5d1927d" providerId="LiveId" clId="{10A37AEF-ECD2-47A2-87A9-40F72C578002}" dt="2018-09-21T20:31:14.936" v="70"/>
            <ac:spMkLst>
              <pc:docMk/>
              <pc:sldMasterMk cId="498520983" sldId="2147483648"/>
              <pc:sldLayoutMk cId="3327376007" sldId="2147483658"/>
              <ac:spMk id="7" creationId="{9B30D017-6B09-4A63-B9E6-C88FB9EB102C}"/>
            </ac:spMkLst>
          </pc:spChg>
        </pc:sldLayoutChg>
        <pc:sldLayoutChg chg="addSp delSp">
          <pc:chgData name="Jane Malone" userId="a2722db4e5d1927d" providerId="LiveId" clId="{10A37AEF-ECD2-47A2-87A9-40F72C578002}" dt="2018-09-21T20:31:03.321" v="66"/>
          <pc:sldLayoutMkLst>
            <pc:docMk/>
            <pc:sldMasterMk cId="498520983" sldId="2147483648"/>
            <pc:sldLayoutMk cId="1662346499" sldId="2147483659"/>
          </pc:sldLayoutMkLst>
          <pc:spChg chg="del">
            <ac:chgData name="Jane Malone" userId="a2722db4e5d1927d" providerId="LiveId" clId="{10A37AEF-ECD2-47A2-87A9-40F72C578002}" dt="2018-09-21T20:30:54.425" v="64"/>
            <ac:spMkLst>
              <pc:docMk/>
              <pc:sldMasterMk cId="498520983" sldId="2147483648"/>
              <pc:sldLayoutMk cId="1662346499" sldId="2147483659"/>
              <ac:spMk id="4" creationId="{D3EAC5D3-D008-46D5-85E5-73737FFCA139}"/>
            </ac:spMkLst>
          </pc:spChg>
          <pc:spChg chg="del">
            <ac:chgData name="Jane Malone" userId="a2722db4e5d1927d" providerId="LiveId" clId="{10A37AEF-ECD2-47A2-87A9-40F72C578002}" dt="2018-09-21T20:30:54.425" v="64"/>
            <ac:spMkLst>
              <pc:docMk/>
              <pc:sldMasterMk cId="498520983" sldId="2147483648"/>
              <pc:sldLayoutMk cId="1662346499" sldId="2147483659"/>
              <ac:spMk id="5" creationId="{1CC90CA6-782B-43FF-88E3-F3D0D00A5AE5}"/>
            </ac:spMkLst>
          </pc:spChg>
          <pc:spChg chg="del">
            <ac:chgData name="Jane Malone" userId="a2722db4e5d1927d" providerId="LiveId" clId="{10A37AEF-ECD2-47A2-87A9-40F72C578002}" dt="2018-09-21T20:30:54.425" v="64"/>
            <ac:spMkLst>
              <pc:docMk/>
              <pc:sldMasterMk cId="498520983" sldId="2147483648"/>
              <pc:sldLayoutMk cId="1662346499" sldId="2147483659"/>
              <ac:spMk id="6" creationId="{89F41A46-C4A1-40D5-9890-51A92648BE0E}"/>
            </ac:spMkLst>
          </pc:spChg>
          <pc:spChg chg="add">
            <ac:chgData name="Jane Malone" userId="a2722db4e5d1927d" providerId="LiveId" clId="{10A37AEF-ECD2-47A2-87A9-40F72C578002}" dt="2018-09-21T20:31:03.321" v="66"/>
            <ac:spMkLst>
              <pc:docMk/>
              <pc:sldMasterMk cId="498520983" sldId="2147483648"/>
              <pc:sldLayoutMk cId="1662346499" sldId="2147483659"/>
              <ac:spMk id="7" creationId="{A22CF936-AF2D-487F-A9E2-9B337EB61201}"/>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RAIDER\RADON\Monthly%20Reports\Licensee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RAIDER\RADON\Monthly%20Reports\PATRICK\2018\2018%20Mitigation%20Tag%20Trend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Number of Licensees</c:v>
                </c:pt>
              </c:strCache>
            </c:strRef>
          </c:tx>
          <c:xVal>
            <c:numRef>
              <c:f>Sheet1!$A$2:$A$22</c:f>
              <c:numCache>
                <c:formatCode>General</c:formatCod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xVal>
          <c:yVal>
            <c:numRef>
              <c:f>Sheet1!$B$2:$B$22</c:f>
              <c:numCache>
                <c:formatCode>General</c:formatCode>
                <c:ptCount val="21"/>
                <c:pt idx="0">
                  <c:v>144</c:v>
                </c:pt>
                <c:pt idx="1">
                  <c:v>156</c:v>
                </c:pt>
                <c:pt idx="2">
                  <c:v>183</c:v>
                </c:pt>
                <c:pt idx="3">
                  <c:v>172</c:v>
                </c:pt>
                <c:pt idx="4">
                  <c:v>202</c:v>
                </c:pt>
                <c:pt idx="5">
                  <c:v>190</c:v>
                </c:pt>
                <c:pt idx="6">
                  <c:v>213</c:v>
                </c:pt>
                <c:pt idx="7">
                  <c:v>242</c:v>
                </c:pt>
                <c:pt idx="8">
                  <c:v>260</c:v>
                </c:pt>
                <c:pt idx="9">
                  <c:v>261</c:v>
                </c:pt>
                <c:pt idx="10">
                  <c:v>276</c:v>
                </c:pt>
                <c:pt idx="11">
                  <c:v>370</c:v>
                </c:pt>
                <c:pt idx="12">
                  <c:v>375</c:v>
                </c:pt>
                <c:pt idx="13">
                  <c:v>383</c:v>
                </c:pt>
                <c:pt idx="14">
                  <c:v>381</c:v>
                </c:pt>
                <c:pt idx="15">
                  <c:v>392</c:v>
                </c:pt>
                <c:pt idx="16">
                  <c:v>417</c:v>
                </c:pt>
                <c:pt idx="17">
                  <c:v>446</c:v>
                </c:pt>
                <c:pt idx="18">
                  <c:v>466</c:v>
                </c:pt>
                <c:pt idx="19">
                  <c:v>488</c:v>
                </c:pt>
                <c:pt idx="20">
                  <c:v>560</c:v>
                </c:pt>
              </c:numCache>
            </c:numRef>
          </c:yVal>
          <c:smooth val="1"/>
          <c:extLst>
            <c:ext xmlns:c16="http://schemas.microsoft.com/office/drawing/2014/chart" uri="{C3380CC4-5D6E-409C-BE32-E72D297353CC}">
              <c16:uniqueId val="{00000000-8522-42A3-8AD1-78749A362952}"/>
            </c:ext>
          </c:extLst>
        </c:ser>
        <c:dLbls>
          <c:showLegendKey val="0"/>
          <c:showVal val="0"/>
          <c:showCatName val="0"/>
          <c:showSerName val="0"/>
          <c:showPercent val="0"/>
          <c:showBubbleSize val="0"/>
        </c:dLbls>
        <c:axId val="88848256"/>
        <c:axId val="45465600"/>
      </c:scatterChart>
      <c:valAx>
        <c:axId val="88848256"/>
        <c:scaling>
          <c:orientation val="minMax"/>
          <c:max val="2018"/>
          <c:min val="1998"/>
        </c:scaling>
        <c:delete val="0"/>
        <c:axPos val="b"/>
        <c:numFmt formatCode="General" sourceLinked="1"/>
        <c:majorTickMark val="out"/>
        <c:minorTickMark val="none"/>
        <c:tickLblPos val="nextTo"/>
        <c:crossAx val="45465600"/>
        <c:crosses val="autoZero"/>
        <c:crossBetween val="midCat"/>
      </c:valAx>
      <c:valAx>
        <c:axId val="45465600"/>
        <c:scaling>
          <c:orientation val="minMax"/>
        </c:scaling>
        <c:delete val="0"/>
        <c:axPos val="l"/>
        <c:majorGridlines/>
        <c:numFmt formatCode="General" sourceLinked="1"/>
        <c:majorTickMark val="out"/>
        <c:minorTickMark val="none"/>
        <c:tickLblPos val="nextTo"/>
        <c:crossAx val="88848256"/>
        <c:crosses val="autoZero"/>
        <c:crossBetween val="midCat"/>
      </c:valAx>
    </c:plotArea>
    <c:legend>
      <c:legendPos val="b"/>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272331343197481E-2"/>
          <c:y val="2.2395400272394089E-2"/>
          <c:w val="0.82896414871218027"/>
          <c:h val="0.87059168284751098"/>
        </c:manualLayout>
      </c:layout>
      <c:scatterChart>
        <c:scatterStyle val="lineMarker"/>
        <c:varyColors val="0"/>
        <c:ser>
          <c:idx val="1"/>
          <c:order val="1"/>
          <c:tx>
            <c:v>Home Sales</c:v>
          </c:tx>
          <c:spPr>
            <a:ln>
              <a:solidFill>
                <a:srgbClr val="00B050"/>
              </a:solidFill>
            </a:ln>
          </c:spPr>
          <c:marker>
            <c:spPr>
              <a:solidFill>
                <a:srgbClr val="00B050"/>
              </a:solidFill>
              <a:ln>
                <a:solidFill>
                  <a:srgbClr val="00B050"/>
                </a:solidFill>
              </a:ln>
            </c:spPr>
          </c:marker>
          <c:dLbls>
            <c:dLbl>
              <c:idx val="1"/>
              <c:layout>
                <c:manualLayout>
                  <c:x val="2.9304029304029304E-3"/>
                  <c:y val="-2.2188603126575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14-4844-99A4-6288CACAEA44}"/>
                </c:ext>
              </c:extLst>
            </c:dLbl>
            <c:dLbl>
              <c:idx val="4"/>
              <c:layout>
                <c:manualLayout>
                  <c:x val="-6.8864584234662976E-2"/>
                  <c:y val="-1.0085728693898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14-4844-99A4-6288CACAEA44}"/>
                </c:ext>
              </c:extLst>
            </c:dLbl>
            <c:dLbl>
              <c:idx val="5"/>
              <c:layout>
                <c:manualLayout>
                  <c:x val="-3.9603960396039604E-2"/>
                  <c:y val="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14-4844-99A4-6288CACAEA44}"/>
                </c:ext>
              </c:extLst>
            </c:dLbl>
            <c:dLbl>
              <c:idx val="6"/>
              <c:layout>
                <c:manualLayout>
                  <c:x val="1.6501650165016502E-3"/>
                  <c:y val="-1.9444444444444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14-4844-99A4-6288CACAEA44}"/>
                </c:ext>
              </c:extLst>
            </c:dLbl>
            <c:dLbl>
              <c:idx val="7"/>
              <c:layout>
                <c:manualLayout>
                  <c:x val="-2.1452145214521393E-2"/>
                  <c:y val="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14-4844-99A4-6288CACAEA44}"/>
                </c:ext>
              </c:extLst>
            </c:dLbl>
            <c:dLbl>
              <c:idx val="10"/>
              <c:layout>
                <c:manualLayout>
                  <c:x val="0"/>
                  <c:y val="-4.16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14-4844-99A4-6288CACAEA44}"/>
                </c:ext>
              </c:extLst>
            </c:dLbl>
            <c:dLbl>
              <c:idx val="12"/>
              <c:layout>
                <c:manualLayout>
                  <c:x val="0"/>
                  <c:y val="4.4444444444444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14-4844-99A4-6288CACAEA44}"/>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'Tag Data'!$A$51:$A$64</c:f>
              <c:numCache>
                <c:formatCode>0</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formatCode="General">
                  <c:v>2014</c:v>
                </c:pt>
                <c:pt idx="12" formatCode="General">
                  <c:v>2015</c:v>
                </c:pt>
                <c:pt idx="13" formatCode="General">
                  <c:v>2016</c:v>
                </c:pt>
              </c:numCache>
            </c:numRef>
          </c:xVal>
          <c:yVal>
            <c:numRef>
              <c:f>'Tag Data'!$C$51:$C$64</c:f>
              <c:numCache>
                <c:formatCode>#,##0</c:formatCode>
                <c:ptCount val="14"/>
                <c:pt idx="0">
                  <c:v>121018</c:v>
                </c:pt>
                <c:pt idx="1">
                  <c:v>127477</c:v>
                </c:pt>
                <c:pt idx="2">
                  <c:v>125964</c:v>
                </c:pt>
                <c:pt idx="3">
                  <c:v>115073</c:v>
                </c:pt>
                <c:pt idx="4">
                  <c:v>96327</c:v>
                </c:pt>
                <c:pt idx="5">
                  <c:v>78538</c:v>
                </c:pt>
                <c:pt idx="6">
                  <c:v>82059</c:v>
                </c:pt>
                <c:pt idx="7">
                  <c:v>78466</c:v>
                </c:pt>
                <c:pt idx="8">
                  <c:v>78532</c:v>
                </c:pt>
                <c:pt idx="9">
                  <c:v>93313</c:v>
                </c:pt>
                <c:pt idx="10">
                  <c:v>109863</c:v>
                </c:pt>
                <c:pt idx="11">
                  <c:v>104595</c:v>
                </c:pt>
                <c:pt idx="12">
                  <c:v>111893</c:v>
                </c:pt>
                <c:pt idx="13">
                  <c:v>114150</c:v>
                </c:pt>
              </c:numCache>
            </c:numRef>
          </c:yVal>
          <c:smooth val="0"/>
          <c:extLst>
            <c:ext xmlns:c16="http://schemas.microsoft.com/office/drawing/2014/chart" uri="{C3380CC4-5D6E-409C-BE32-E72D297353CC}">
              <c16:uniqueId val="{00000007-D114-4844-99A4-6288CACAEA44}"/>
            </c:ext>
          </c:extLst>
        </c:ser>
        <c:dLbls>
          <c:showLegendKey val="0"/>
          <c:showVal val="0"/>
          <c:showCatName val="0"/>
          <c:showSerName val="0"/>
          <c:showPercent val="0"/>
          <c:showBubbleSize val="0"/>
        </c:dLbls>
        <c:axId val="203080832"/>
        <c:axId val="203082368"/>
      </c:scatterChart>
      <c:scatterChart>
        <c:scatterStyle val="lineMarker"/>
        <c:varyColors val="0"/>
        <c:ser>
          <c:idx val="0"/>
          <c:order val="0"/>
          <c:tx>
            <c:v>Measurements</c:v>
          </c:tx>
          <c:dLbls>
            <c:dLbl>
              <c:idx val="4"/>
              <c:layout>
                <c:manualLayout>
                  <c:x val="-5.5849770016371716E-2"/>
                  <c:y val="4.7222222222222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14-4844-99A4-6288CACAEA44}"/>
                </c:ext>
              </c:extLst>
            </c:dLbl>
            <c:dLbl>
              <c:idx val="5"/>
              <c:layout>
                <c:manualLayout>
                  <c:x val="-3.3472469787430417E-2"/>
                  <c:y val="-3.0257186081694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14-4844-99A4-6288CACAEA44}"/>
                </c:ext>
              </c:extLst>
            </c:dLbl>
            <c:dLbl>
              <c:idx val="6"/>
              <c:layout>
                <c:manualLayout>
                  <c:x val="-3.7868074183034763E-2"/>
                  <c:y val="3.0257186081694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14-4844-99A4-6288CACAEA44}"/>
                </c:ext>
              </c:extLst>
            </c:dLbl>
            <c:dLbl>
              <c:idx val="12"/>
              <c:layout>
                <c:manualLayout>
                  <c:x val="-6.2450430082378314E-2"/>
                  <c:y val="-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14-4844-99A4-6288CACAEA44}"/>
                </c:ext>
              </c:extLst>
            </c:dLbl>
            <c:dLbl>
              <c:idx val="13"/>
              <c:layout>
                <c:manualLayout>
                  <c:x val="1.9060055611860398E-3"/>
                  <c:y val="-1.66666666666666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14-4844-99A4-6288CACAEA44}"/>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Measurement Trends</c:name>
            <c:spPr>
              <a:ln w="28575">
                <a:solidFill>
                  <a:srgbClr val="FF0000"/>
                </a:solidFill>
              </a:ln>
            </c:spPr>
            <c:trendlineType val="linear"/>
            <c:dispRSqr val="0"/>
            <c:dispEq val="0"/>
          </c:trendline>
          <c:xVal>
            <c:numRef>
              <c:f>'Tag Data'!$A$51:$A$64</c:f>
              <c:numCache>
                <c:formatCode>0</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formatCode="General">
                  <c:v>2014</c:v>
                </c:pt>
                <c:pt idx="12" formatCode="General">
                  <c:v>2015</c:v>
                </c:pt>
                <c:pt idx="13" formatCode="General">
                  <c:v>2016</c:v>
                </c:pt>
              </c:numCache>
            </c:numRef>
          </c:xVal>
          <c:yVal>
            <c:numRef>
              <c:f>'Tag Data'!$B$51:$B$64</c:f>
              <c:numCache>
                <c:formatCode>#,##0</c:formatCode>
                <c:ptCount val="14"/>
                <c:pt idx="0">
                  <c:v>9876</c:v>
                </c:pt>
                <c:pt idx="1">
                  <c:v>12275</c:v>
                </c:pt>
                <c:pt idx="2">
                  <c:v>13936</c:v>
                </c:pt>
                <c:pt idx="3">
                  <c:v>16550</c:v>
                </c:pt>
                <c:pt idx="4">
                  <c:v>15862</c:v>
                </c:pt>
                <c:pt idx="5">
                  <c:v>18250</c:v>
                </c:pt>
                <c:pt idx="6">
                  <c:v>17591</c:v>
                </c:pt>
                <c:pt idx="7">
                  <c:v>19600</c:v>
                </c:pt>
                <c:pt idx="8">
                  <c:v>19808</c:v>
                </c:pt>
                <c:pt idx="9">
                  <c:v>25315</c:v>
                </c:pt>
                <c:pt idx="10">
                  <c:v>32058</c:v>
                </c:pt>
                <c:pt idx="11">
                  <c:v>33979</c:v>
                </c:pt>
                <c:pt idx="12">
                  <c:v>33927</c:v>
                </c:pt>
                <c:pt idx="13">
                  <c:v>35953</c:v>
                </c:pt>
              </c:numCache>
            </c:numRef>
          </c:yVal>
          <c:smooth val="0"/>
          <c:extLst>
            <c:ext xmlns:c16="http://schemas.microsoft.com/office/drawing/2014/chart" uri="{C3380CC4-5D6E-409C-BE32-E72D297353CC}">
              <c16:uniqueId val="{0000000E-D114-4844-99A4-6288CACAEA44}"/>
            </c:ext>
          </c:extLst>
        </c:ser>
        <c:dLbls>
          <c:showLegendKey val="0"/>
          <c:showVal val="0"/>
          <c:showCatName val="0"/>
          <c:showSerName val="0"/>
          <c:showPercent val="0"/>
          <c:showBubbleSize val="0"/>
        </c:dLbls>
        <c:axId val="203097984"/>
        <c:axId val="203096448"/>
      </c:scatterChart>
      <c:valAx>
        <c:axId val="203080832"/>
        <c:scaling>
          <c:orientation val="minMax"/>
        </c:scaling>
        <c:delete val="0"/>
        <c:axPos val="b"/>
        <c:numFmt formatCode="0" sourceLinked="1"/>
        <c:majorTickMark val="out"/>
        <c:minorTickMark val="none"/>
        <c:tickLblPos val="nextTo"/>
        <c:crossAx val="203082368"/>
        <c:crosses val="autoZero"/>
        <c:crossBetween val="midCat"/>
        <c:majorUnit val="1"/>
      </c:valAx>
      <c:valAx>
        <c:axId val="203082368"/>
        <c:scaling>
          <c:orientation val="minMax"/>
          <c:min val="70000"/>
        </c:scaling>
        <c:delete val="0"/>
        <c:axPos val="l"/>
        <c:majorGridlines/>
        <c:numFmt formatCode="#,##0" sourceLinked="1"/>
        <c:majorTickMark val="out"/>
        <c:minorTickMark val="none"/>
        <c:tickLblPos val="nextTo"/>
        <c:crossAx val="203080832"/>
        <c:crosses val="autoZero"/>
        <c:crossBetween val="midCat"/>
      </c:valAx>
      <c:valAx>
        <c:axId val="203096448"/>
        <c:scaling>
          <c:orientation val="minMax"/>
          <c:max val="40000"/>
          <c:min val="5000"/>
        </c:scaling>
        <c:delete val="0"/>
        <c:axPos val="r"/>
        <c:numFmt formatCode="#,##0" sourceLinked="1"/>
        <c:majorTickMark val="out"/>
        <c:minorTickMark val="none"/>
        <c:tickLblPos val="nextTo"/>
        <c:crossAx val="203097984"/>
        <c:crosses val="max"/>
        <c:crossBetween val="midCat"/>
      </c:valAx>
      <c:valAx>
        <c:axId val="203097984"/>
        <c:scaling>
          <c:orientation val="minMax"/>
        </c:scaling>
        <c:delete val="1"/>
        <c:axPos val="b"/>
        <c:numFmt formatCode="0" sourceLinked="1"/>
        <c:majorTickMark val="out"/>
        <c:minorTickMark val="none"/>
        <c:tickLblPos val="nextTo"/>
        <c:crossAx val="203096448"/>
        <c:crosses val="autoZero"/>
        <c:crossBetween val="midCat"/>
      </c:valAx>
    </c:plotArea>
    <c:legend>
      <c:legendPos val="b"/>
      <c:overlay val="0"/>
    </c:legend>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622970882305396E-2"/>
          <c:y val="2.4449534717251253E-2"/>
          <c:w val="0.91991075345787054"/>
          <c:h val="0.92696126620536068"/>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38100">
                <a:solidFill>
                  <a:srgbClr val="FF0000"/>
                </a:solidFill>
              </a:ln>
            </c:spPr>
            <c:trendlineType val="linear"/>
            <c:dispRSqr val="0"/>
            <c:dispEq val="0"/>
          </c:trendline>
          <c:cat>
            <c:numRef>
              <c:f>'Tag Data'!$A$21:$A$33</c:f>
              <c:numCache>
                <c:formatCode>0</c:formatCode>
                <c:ptCount val="13"/>
                <c:pt idx="0">
                  <c:v>2005</c:v>
                </c:pt>
                <c:pt idx="1">
                  <c:v>2006</c:v>
                </c:pt>
                <c:pt idx="2">
                  <c:v>2007</c:v>
                </c:pt>
                <c:pt idx="3">
                  <c:v>2008</c:v>
                </c:pt>
                <c:pt idx="4">
                  <c:v>2009</c:v>
                </c:pt>
                <c:pt idx="5">
                  <c:v>2010</c:v>
                </c:pt>
                <c:pt idx="6">
                  <c:v>2011</c:v>
                </c:pt>
                <c:pt idx="7">
                  <c:v>2012</c:v>
                </c:pt>
                <c:pt idx="8">
                  <c:v>2013</c:v>
                </c:pt>
                <c:pt idx="9" formatCode="General">
                  <c:v>2014</c:v>
                </c:pt>
                <c:pt idx="10" formatCode="General">
                  <c:v>2015</c:v>
                </c:pt>
                <c:pt idx="11" formatCode="General">
                  <c:v>2016</c:v>
                </c:pt>
                <c:pt idx="12" formatCode="General">
                  <c:v>2017</c:v>
                </c:pt>
              </c:numCache>
            </c:numRef>
          </c:cat>
          <c:val>
            <c:numRef>
              <c:f>'Tag Data'!$B$21:$B$33</c:f>
              <c:numCache>
                <c:formatCode>#,##0</c:formatCode>
                <c:ptCount val="13"/>
                <c:pt idx="0">
                  <c:v>4553</c:v>
                </c:pt>
                <c:pt idx="1">
                  <c:v>6014</c:v>
                </c:pt>
                <c:pt idx="2">
                  <c:v>5628</c:v>
                </c:pt>
                <c:pt idx="3">
                  <c:v>6839</c:v>
                </c:pt>
                <c:pt idx="4">
                  <c:v>7043</c:v>
                </c:pt>
                <c:pt idx="5">
                  <c:v>6736</c:v>
                </c:pt>
                <c:pt idx="6">
                  <c:v>6653</c:v>
                </c:pt>
                <c:pt idx="7">
                  <c:v>9902</c:v>
                </c:pt>
                <c:pt idx="8">
                  <c:v>12840</c:v>
                </c:pt>
                <c:pt idx="9">
                  <c:v>11972</c:v>
                </c:pt>
                <c:pt idx="10">
                  <c:v>14687</c:v>
                </c:pt>
                <c:pt idx="11">
                  <c:v>14561</c:v>
                </c:pt>
                <c:pt idx="12">
                  <c:v>15799</c:v>
                </c:pt>
              </c:numCache>
            </c:numRef>
          </c:val>
          <c:extLst>
            <c:ext xmlns:c16="http://schemas.microsoft.com/office/drawing/2014/chart" uri="{C3380CC4-5D6E-409C-BE32-E72D297353CC}">
              <c16:uniqueId val="{00000001-4FCB-459F-A7B8-2CA565B24DEF}"/>
            </c:ext>
          </c:extLst>
        </c:ser>
        <c:dLbls>
          <c:showLegendKey val="0"/>
          <c:showVal val="0"/>
          <c:showCatName val="0"/>
          <c:showSerName val="0"/>
          <c:showPercent val="0"/>
          <c:showBubbleSize val="0"/>
        </c:dLbls>
        <c:gapWidth val="150"/>
        <c:axId val="245994624"/>
        <c:axId val="245996160"/>
      </c:barChart>
      <c:catAx>
        <c:axId val="245994624"/>
        <c:scaling>
          <c:orientation val="minMax"/>
        </c:scaling>
        <c:delete val="0"/>
        <c:axPos val="b"/>
        <c:numFmt formatCode="0" sourceLinked="1"/>
        <c:majorTickMark val="out"/>
        <c:minorTickMark val="none"/>
        <c:tickLblPos val="nextTo"/>
        <c:crossAx val="245996160"/>
        <c:crosses val="autoZero"/>
        <c:auto val="1"/>
        <c:lblAlgn val="ctr"/>
        <c:lblOffset val="100"/>
        <c:noMultiLvlLbl val="0"/>
      </c:catAx>
      <c:valAx>
        <c:axId val="245996160"/>
        <c:scaling>
          <c:orientation val="minMax"/>
        </c:scaling>
        <c:delete val="0"/>
        <c:axPos val="l"/>
        <c:majorGridlines/>
        <c:numFmt formatCode="#,##0" sourceLinked="1"/>
        <c:majorTickMark val="out"/>
        <c:minorTickMark val="none"/>
        <c:tickLblPos val="nextTo"/>
        <c:crossAx val="245994624"/>
        <c:crosses val="autoZero"/>
        <c:crossBetween val="between"/>
      </c:valAx>
    </c:plotArea>
    <c:plotVisOnly val="1"/>
    <c:dispBlanksAs val="gap"/>
    <c:showDLblsOverMax val="0"/>
  </c:chart>
  <c:spPr>
    <a:solidFill>
      <a:sysClr val="window" lastClr="FFFFFF"/>
    </a:solidFill>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Number of Listed Radon Professionals in Minnesota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Measurement</c:v>
                </c:pt>
              </c:strCache>
            </c:strRef>
          </c:tx>
          <c:spPr>
            <a:solidFill>
              <a:schemeClr val="accent1"/>
            </a:solidFill>
            <a:ln>
              <a:noFill/>
            </a:ln>
            <a:effectLst/>
          </c:spPr>
          <c:invertIfNegative val="0"/>
          <c:cat>
            <c:numRef>
              <c:f>Sheet1!$A$2:$A$4</c:f>
              <c:numCache>
                <c:formatCode>General</c:formatCode>
                <c:ptCount val="3"/>
                <c:pt idx="0">
                  <c:v>2003</c:v>
                </c:pt>
                <c:pt idx="1">
                  <c:v>2012</c:v>
                </c:pt>
                <c:pt idx="2">
                  <c:v>2018</c:v>
                </c:pt>
              </c:numCache>
            </c:numRef>
          </c:cat>
          <c:val>
            <c:numRef>
              <c:f>Sheet1!$B$2:$B$4</c:f>
              <c:numCache>
                <c:formatCode>General</c:formatCode>
                <c:ptCount val="3"/>
                <c:pt idx="0">
                  <c:v>13</c:v>
                </c:pt>
                <c:pt idx="1">
                  <c:v>29</c:v>
                </c:pt>
                <c:pt idx="2">
                  <c:v>80</c:v>
                </c:pt>
              </c:numCache>
            </c:numRef>
          </c:val>
          <c:extLst>
            <c:ext xmlns:c16="http://schemas.microsoft.com/office/drawing/2014/chart" uri="{C3380CC4-5D6E-409C-BE32-E72D297353CC}">
              <c16:uniqueId val="{00000000-67F4-449A-9E46-20174551AF0F}"/>
            </c:ext>
          </c:extLst>
        </c:ser>
        <c:ser>
          <c:idx val="1"/>
          <c:order val="1"/>
          <c:tx>
            <c:strRef>
              <c:f>Sheet1!$C$1</c:f>
              <c:strCache>
                <c:ptCount val="1"/>
                <c:pt idx="0">
                  <c:v>Mitigation</c:v>
                </c:pt>
              </c:strCache>
            </c:strRef>
          </c:tx>
          <c:spPr>
            <a:solidFill>
              <a:schemeClr val="accent2"/>
            </a:solidFill>
            <a:ln>
              <a:noFill/>
            </a:ln>
            <a:effectLst/>
          </c:spPr>
          <c:invertIfNegative val="0"/>
          <c:cat>
            <c:numRef>
              <c:f>Sheet1!$A$2:$A$4</c:f>
              <c:numCache>
                <c:formatCode>General</c:formatCode>
                <c:ptCount val="3"/>
                <c:pt idx="0">
                  <c:v>2003</c:v>
                </c:pt>
                <c:pt idx="1">
                  <c:v>2012</c:v>
                </c:pt>
                <c:pt idx="2">
                  <c:v>2018</c:v>
                </c:pt>
              </c:numCache>
            </c:numRef>
          </c:cat>
          <c:val>
            <c:numRef>
              <c:f>Sheet1!$C$2:$C$4</c:f>
              <c:numCache>
                <c:formatCode>General</c:formatCode>
                <c:ptCount val="3"/>
                <c:pt idx="0">
                  <c:v>8</c:v>
                </c:pt>
                <c:pt idx="1">
                  <c:v>45</c:v>
                </c:pt>
                <c:pt idx="2">
                  <c:v>90</c:v>
                </c:pt>
              </c:numCache>
            </c:numRef>
          </c:val>
          <c:extLst>
            <c:ext xmlns:c16="http://schemas.microsoft.com/office/drawing/2014/chart" uri="{C3380CC4-5D6E-409C-BE32-E72D297353CC}">
              <c16:uniqueId val="{00000001-67F4-449A-9E46-20174551AF0F}"/>
            </c:ext>
          </c:extLst>
        </c:ser>
        <c:dLbls>
          <c:showLegendKey val="0"/>
          <c:showVal val="0"/>
          <c:showCatName val="0"/>
          <c:showSerName val="0"/>
          <c:showPercent val="0"/>
          <c:showBubbleSize val="0"/>
        </c:dLbls>
        <c:gapWidth val="219"/>
        <c:overlap val="-27"/>
        <c:axId val="237854408"/>
        <c:axId val="237854080"/>
      </c:barChart>
      <c:catAx>
        <c:axId val="23785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7854080"/>
        <c:crosses val="autoZero"/>
        <c:auto val="1"/>
        <c:lblAlgn val="ctr"/>
        <c:lblOffset val="100"/>
        <c:noMultiLvlLbl val="0"/>
      </c:catAx>
      <c:valAx>
        <c:axId val="23785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854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0.28299</cdr:x>
      <cdr:y>0.07475</cdr:y>
    </cdr:from>
    <cdr:to>
      <cdr:x>0.69355</cdr:x>
      <cdr:y>0.14141</cdr:y>
    </cdr:to>
    <cdr:sp macro="" textlink="">
      <cdr:nvSpPr>
        <cdr:cNvPr id="2" name="TextBox 1"/>
        <cdr:cNvSpPr txBox="1"/>
      </cdr:nvSpPr>
      <cdr:spPr>
        <a:xfrm xmlns:a="http://schemas.openxmlformats.org/drawingml/2006/main">
          <a:off x="2451100" y="469900"/>
          <a:ext cx="3556000"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a:t>Mitigation Systems Installed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CD1DE-78B5-4AA2-BA2B-C231215CF75F}" type="datetimeFigureOut">
              <a:rPr lang="en-US" smtClean="0"/>
              <a:t>9/25/2018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44027-0A4A-4C18-89AC-47E7980D4464}" type="slidenum">
              <a:rPr lang="en-US" smtClean="0"/>
              <a:t>‹#›</a:t>
            </a:fld>
            <a:endParaRPr lang="en-US"/>
          </a:p>
        </p:txBody>
      </p:sp>
    </p:spTree>
    <p:extLst>
      <p:ext uri="{BB962C8B-B14F-4D97-AF65-F5344CB8AC3E}">
        <p14:creationId xmlns:p14="http://schemas.microsoft.com/office/powerpoint/2010/main" val="125770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5DC7-BD91-4BFE-82CE-D416CCAA59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51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the fall of 1996 the leadership of Midwest AARST came to IEMA at the time </a:t>
            </a:r>
            <a:r>
              <a:rPr lang="en-US" sz="1300" dirty="0" err="1"/>
              <a:t>IDNS</a:t>
            </a:r>
            <a:r>
              <a:rPr lang="en-US" sz="1300" dirty="0"/>
              <a:t>) and asked that the state consider a requirement to license and regulate the radon industry in Illinois.</a:t>
            </a:r>
          </a:p>
          <a:p>
            <a:endParaRPr lang="en-US" sz="1300" dirty="0"/>
          </a:p>
          <a:p>
            <a:r>
              <a:rPr lang="en-US" sz="1300" dirty="0"/>
              <a:t>There primary concern was the untrained and unqualified work being performed by individuals throughout the state but specifically in the metropolitan areas. </a:t>
            </a:r>
          </a:p>
          <a:p>
            <a:endParaRPr lang="en-US" sz="1300" dirty="0"/>
          </a:p>
          <a:p>
            <a:r>
              <a:rPr lang="en-US" sz="1300" dirty="0"/>
              <a:t>Large corporations like State Farm Insurance, Country Companies Insurance, Allstate Insurance, Bridgestone, Firestone, IBM, Motorola and Caterpillar were all  concerned with radon as a liability issue when transferring employees and taking their homes into their corporate inventory for resale.</a:t>
            </a:r>
          </a:p>
          <a:p>
            <a:endParaRPr lang="en-US" sz="1300" dirty="0"/>
          </a:p>
          <a:p>
            <a:r>
              <a:rPr lang="en-US" sz="1300" dirty="0"/>
              <a:t>The Real Estate industry was educated on the need to test and mitigate , however they did not know what was substandard and incorrect measurement and mitigation was making it hard to compete for those individuals who were trying to follow the EPS protocols at the time.</a:t>
            </a:r>
          </a:p>
          <a:p>
            <a:endParaRPr lang="en-US" sz="1300" dirty="0"/>
          </a:p>
          <a:p>
            <a:r>
              <a:rPr lang="en-US" sz="1300" dirty="0"/>
              <a:t>The radon Industry Licensing Act passed the legislature , was signed by the Governor and became effective in in July 1997.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5DC7-BD91-4BFE-82CE-D416CCAA59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13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 emergency rule was enacted in accordance with Illinois Administrative Procedures on 1/1/1998 and only required individuals who were currently listed in the EPA proficiency program to document their certification to receive a provisional license.</a:t>
            </a:r>
          </a:p>
          <a:p>
            <a:endParaRPr lang="en-US" sz="1300" dirty="0"/>
          </a:p>
          <a:p>
            <a:endParaRPr lang="en-US" sz="1300" dirty="0"/>
          </a:p>
          <a:p>
            <a:r>
              <a:rPr lang="en-US" sz="1300" dirty="0"/>
              <a:t>The Agency wrote and had approved by the  Joint Committee for Administrative Rule sin Illinois the Illinois  regulation , Regulations for Radon Service Providers on July 1, 1988 </a:t>
            </a:r>
            <a:r>
              <a:rPr lang="en-US" sz="1300" dirty="0" err="1"/>
              <a:t>requireing</a:t>
            </a:r>
            <a:r>
              <a:rPr lang="en-US" sz="1300" dirty="0"/>
              <a:t> all provisional and new licensees to submit new applications including their Quality Assurance Programs and Standard Operating Procedures.</a:t>
            </a:r>
          </a:p>
          <a:p>
            <a:r>
              <a:rPr lang="en-US" sz="1300" dirty="0"/>
              <a:t>The </a:t>
            </a:r>
            <a:r>
              <a:rPr lang="en-US" sz="1300" dirty="0" err="1"/>
              <a:t>regualtion</a:t>
            </a:r>
            <a:r>
              <a:rPr lang="en-US" sz="1300" dirty="0"/>
              <a:t> was incorrectly called for years the “Adopted Rule.”</a:t>
            </a:r>
          </a:p>
          <a:p>
            <a:endParaRPr lang="en-US" sz="13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5DC7-BD91-4BFE-82CE-D416CCAA59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1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5DC7-BD91-4BFE-82CE-D416CCAA59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83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5DC7-BD91-4BFE-82CE-D416CCAA59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853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892147-A138-4E6C-ABFA-136257A2A9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43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E723-96EF-42DD-8C6F-DAA0042FFE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7B8830-B2AD-487E-9FFC-2EE1FACE2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3">
            <a:extLst>
              <a:ext uri="{FF2B5EF4-FFF2-40B4-BE49-F238E27FC236}">
                <a16:creationId xmlns:a16="http://schemas.microsoft.com/office/drawing/2014/main" id="{0D9DDE02-EC8D-4612-A38D-090108C99899}"/>
              </a:ext>
            </a:extLst>
          </p:cNvPr>
          <p:cNvSpPr txBox="1">
            <a:spLocks/>
          </p:cNvSpPr>
          <p:nvPr userDrawn="1"/>
        </p:nvSpPr>
        <p:spPr>
          <a:xfrm>
            <a:off x="2445492" y="6388245"/>
            <a:ext cx="8506046" cy="365125"/>
          </a:xfrm>
          <a:prstGeom prst="rect">
            <a:avLst/>
          </a:prstGeom>
        </p:spPr>
        <p:txBody>
          <a:bodyPr vert="horz" lIns="91440" tIns="45720" rIns="91440" bIns="45720" rtlCol="0" anchor="ctr"/>
          <a:lstStyle>
            <a:defPPr>
              <a:defRPr lang="en-US"/>
            </a:defPPr>
            <a:lvl1pPr marL="0" algn="ctr" defTabSz="914400" rtl="0" eaLnBrk="1" latinLnBrk="0" hangingPunct="1">
              <a:defRPr sz="2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E4D8C"/>
                </a:solidFill>
                <a:latin typeface="Arial" panose="020B0604020202020204" pitchFamily="34" charset="0"/>
                <a:cs typeface="Arial" panose="020B0604020202020204" pitchFamily="34" charset="0"/>
              </a:rPr>
              <a:t>2018 International Radon Symposium™</a:t>
            </a:r>
            <a:endParaRPr lang="en-US" dirty="0">
              <a:solidFill>
                <a:srgbClr val="0E4D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44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0884-B266-40AB-B9FF-EB4256560C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4E94A-2C4C-4A45-B478-B6A7D9F58F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9B30D017-6B09-4A63-B9E6-C88FB9EB102C}"/>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32737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15414-DF1E-4243-B4A2-EF359817E7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3AF4C5-8802-4920-8BCC-A85423E085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A22CF936-AF2D-487F-A9E2-9B337EB61201}"/>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166234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511176"/>
            <a:ext cx="10363200" cy="1470025"/>
          </a:xfrm>
        </p:spPr>
        <p:txBody>
          <a:bodyPr>
            <a:normAutofit/>
          </a:bodyPr>
          <a:lstStyle>
            <a:lvl1pPr>
              <a:defRPr sz="3200">
                <a:latin typeface="Times New Roman" panose="02020603050405020304" pitchFamily="18" charset="0"/>
                <a:cs typeface="Times New Roman" panose="02020603050405020304" pitchFamily="18" charset="0"/>
              </a:defRPr>
            </a:lvl1pPr>
          </a:lstStyle>
          <a:p>
            <a:r>
              <a:rPr lang="en-US" dirty="0"/>
              <a:t>Illinois Emergency Management Agency</a:t>
            </a:r>
          </a:p>
        </p:txBody>
      </p:sp>
      <p:sp>
        <p:nvSpPr>
          <p:cNvPr id="3" name="Subtitle 2"/>
          <p:cNvSpPr>
            <a:spLocks noGrp="1"/>
          </p:cNvSpPr>
          <p:nvPr>
            <p:ph type="subTitle" idx="1" hasCustomPrompt="1"/>
          </p:nvPr>
        </p:nvSpPr>
        <p:spPr>
          <a:xfrm>
            <a:off x="1930400" y="4267200"/>
            <a:ext cx="8534400" cy="1752600"/>
          </a:xfrm>
        </p:spPr>
        <p:txBody>
          <a:bodyPr>
            <a:normAutofit/>
          </a:bodyPr>
          <a:lstStyle>
            <a:lvl1pPr marL="0" indent="0" algn="ctr">
              <a:spcBef>
                <a:spcPts val="0"/>
              </a:spcBef>
              <a:buNone/>
              <a:defRPr sz="280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a:p>
            <a:r>
              <a:rPr lang="en-US" dirty="0"/>
              <a:t>Presenter Name</a:t>
            </a:r>
          </a:p>
          <a:p>
            <a:r>
              <a:rPr lang="en-US" dirty="0"/>
              <a:t>Date</a:t>
            </a:r>
          </a:p>
        </p:txBody>
      </p:sp>
      <p:pic>
        <p:nvPicPr>
          <p:cNvPr id="7"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78" y="2286001"/>
            <a:ext cx="3117223" cy="235015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Footer Placeholder 3">
            <a:extLst>
              <a:ext uri="{FF2B5EF4-FFF2-40B4-BE49-F238E27FC236}">
                <a16:creationId xmlns:a16="http://schemas.microsoft.com/office/drawing/2014/main" id="{F4625A90-0703-412A-9475-79AE269DAC85}"/>
              </a:ext>
            </a:extLst>
          </p:cNvPr>
          <p:cNvSpPr>
            <a:spLocks noGrp="1"/>
          </p:cNvSpPr>
          <p:nvPr>
            <p:ph type="ftr" sz="quarter" idx="3"/>
          </p:nvPr>
        </p:nvSpPr>
        <p:spPr>
          <a:xfrm>
            <a:off x="2794000" y="6388099"/>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75665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09600" y="1722438"/>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Footer Placeholder 3">
            <a:extLst>
              <a:ext uri="{FF2B5EF4-FFF2-40B4-BE49-F238E27FC236}">
                <a16:creationId xmlns:a16="http://schemas.microsoft.com/office/drawing/2014/main" id="{19814803-D483-4047-BA3A-262086314074}"/>
              </a:ext>
            </a:extLst>
          </p:cNvPr>
          <p:cNvSpPr>
            <a:spLocks noGrp="1"/>
          </p:cNvSpPr>
          <p:nvPr>
            <p:ph type="ftr" sz="quarter" idx="3"/>
          </p:nvPr>
        </p:nvSpPr>
        <p:spPr>
          <a:xfrm>
            <a:off x="2336800" y="6355196"/>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145901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Footer Placeholder 3">
            <a:extLst>
              <a:ext uri="{FF2B5EF4-FFF2-40B4-BE49-F238E27FC236}">
                <a16:creationId xmlns:a16="http://schemas.microsoft.com/office/drawing/2014/main" id="{4004F37A-835C-46C0-805C-4378F542AE2E}"/>
              </a:ext>
            </a:extLst>
          </p:cNvPr>
          <p:cNvSpPr>
            <a:spLocks noGrp="1"/>
          </p:cNvSpPr>
          <p:nvPr>
            <p:ph type="ftr" sz="quarter" idx="3"/>
          </p:nvPr>
        </p:nvSpPr>
        <p:spPr>
          <a:xfrm>
            <a:off x="2743200" y="6321229"/>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588869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6" name="Footer Placeholder 3">
            <a:extLst>
              <a:ext uri="{FF2B5EF4-FFF2-40B4-BE49-F238E27FC236}">
                <a16:creationId xmlns:a16="http://schemas.microsoft.com/office/drawing/2014/main" id="{F5956E88-FF67-4738-9AC7-FA87A06F3978}"/>
              </a:ext>
            </a:extLst>
          </p:cNvPr>
          <p:cNvSpPr>
            <a:spLocks noGrp="1"/>
          </p:cNvSpPr>
          <p:nvPr>
            <p:ph type="ftr" sz="quarter" idx="3"/>
          </p:nvPr>
        </p:nvSpPr>
        <p:spPr>
          <a:xfrm>
            <a:off x="2438400" y="6355196"/>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777658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93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09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93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09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Footer Placeholder 3">
            <a:extLst>
              <a:ext uri="{FF2B5EF4-FFF2-40B4-BE49-F238E27FC236}">
                <a16:creationId xmlns:a16="http://schemas.microsoft.com/office/drawing/2014/main" id="{B029A7EF-8898-418F-ACCC-C002218C6FB5}"/>
              </a:ext>
            </a:extLst>
          </p:cNvPr>
          <p:cNvSpPr>
            <a:spLocks noGrp="1"/>
          </p:cNvSpPr>
          <p:nvPr>
            <p:ph type="ftr" sz="quarter" idx="10"/>
          </p:nvPr>
        </p:nvSpPr>
        <p:spPr>
          <a:xfrm>
            <a:off x="2336800" y="6355196"/>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52818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pic>
        <p:nvPicPr>
          <p:cNvPr id="6"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4" name="Footer Placeholder 3">
            <a:extLst>
              <a:ext uri="{FF2B5EF4-FFF2-40B4-BE49-F238E27FC236}">
                <a16:creationId xmlns:a16="http://schemas.microsoft.com/office/drawing/2014/main" id="{E02BA886-5266-4B2E-9AF2-FE23716E39EA}"/>
              </a:ext>
            </a:extLst>
          </p:cNvPr>
          <p:cNvSpPr>
            <a:spLocks noGrp="1"/>
          </p:cNvSpPr>
          <p:nvPr>
            <p:ph type="ftr" sz="quarter" idx="3"/>
          </p:nvPr>
        </p:nvSpPr>
        <p:spPr>
          <a:xfrm>
            <a:off x="2438400" y="6355196"/>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2071231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Footer Placeholder 3">
            <a:extLst>
              <a:ext uri="{FF2B5EF4-FFF2-40B4-BE49-F238E27FC236}">
                <a16:creationId xmlns:a16="http://schemas.microsoft.com/office/drawing/2014/main" id="{D563C5E2-C870-48C5-BEF7-3FCE9C81F490}"/>
              </a:ext>
            </a:extLst>
          </p:cNvPr>
          <p:cNvSpPr>
            <a:spLocks noGrp="1"/>
          </p:cNvSpPr>
          <p:nvPr>
            <p:ph type="ftr" sz="quarter" idx="3"/>
          </p:nvPr>
        </p:nvSpPr>
        <p:spPr>
          <a:xfrm>
            <a:off x="2438400" y="6333931"/>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1385782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6" name="Footer Placeholder 3">
            <a:extLst>
              <a:ext uri="{FF2B5EF4-FFF2-40B4-BE49-F238E27FC236}">
                <a16:creationId xmlns:a16="http://schemas.microsoft.com/office/drawing/2014/main" id="{9696353C-BB50-46B1-9DC8-2F97EE48E8A3}"/>
              </a:ext>
            </a:extLst>
          </p:cNvPr>
          <p:cNvSpPr>
            <a:spLocks noGrp="1"/>
          </p:cNvSpPr>
          <p:nvPr>
            <p:ph type="ftr" sz="quarter" idx="3"/>
          </p:nvPr>
        </p:nvSpPr>
        <p:spPr>
          <a:xfrm>
            <a:off x="2438400" y="6355196"/>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0383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B2F7-7EBB-4561-8283-9E204346D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4100A-05B5-4F03-99B3-3DB005A4D8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F8E0122-D236-4B5D-B9A7-1BE917C31979}"/>
              </a:ext>
            </a:extLst>
          </p:cNvPr>
          <p:cNvSpPr>
            <a:spLocks noGrp="1"/>
          </p:cNvSpPr>
          <p:nvPr>
            <p:ph type="ftr" sz="quarter" idx="11"/>
          </p:nvPr>
        </p:nvSpPr>
        <p:spPr/>
        <p:txBody>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905547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6" name="Footer Placeholder 3">
            <a:extLst>
              <a:ext uri="{FF2B5EF4-FFF2-40B4-BE49-F238E27FC236}">
                <a16:creationId xmlns:a16="http://schemas.microsoft.com/office/drawing/2014/main" id="{0F5D56E3-D0EA-4F5E-B793-88C0DEFF41E2}"/>
              </a:ext>
            </a:extLst>
          </p:cNvPr>
          <p:cNvSpPr>
            <a:spLocks noGrp="1"/>
          </p:cNvSpPr>
          <p:nvPr>
            <p:ph type="ftr" sz="quarter" idx="3"/>
          </p:nvPr>
        </p:nvSpPr>
        <p:spPr>
          <a:xfrm>
            <a:off x="2439336" y="6363181"/>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796774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Footer Placeholder 3">
            <a:extLst>
              <a:ext uri="{FF2B5EF4-FFF2-40B4-BE49-F238E27FC236}">
                <a16:creationId xmlns:a16="http://schemas.microsoft.com/office/drawing/2014/main" id="{FC7CF344-984E-454D-88D6-0BD63A0BA656}"/>
              </a:ext>
            </a:extLst>
          </p:cNvPr>
          <p:cNvSpPr>
            <a:spLocks noGrp="1"/>
          </p:cNvSpPr>
          <p:nvPr>
            <p:ph type="ftr" sz="quarter" idx="3"/>
          </p:nvPr>
        </p:nvSpPr>
        <p:spPr>
          <a:xfrm>
            <a:off x="2438400" y="6355196"/>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437071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Content Placeholder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5257800"/>
            <a:ext cx="1939871"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Footer Placeholder 3">
            <a:extLst>
              <a:ext uri="{FF2B5EF4-FFF2-40B4-BE49-F238E27FC236}">
                <a16:creationId xmlns:a16="http://schemas.microsoft.com/office/drawing/2014/main" id="{CAFB2A84-C852-4DDB-A200-98A218E9BCF7}"/>
              </a:ext>
            </a:extLst>
          </p:cNvPr>
          <p:cNvSpPr>
            <a:spLocks noGrp="1"/>
          </p:cNvSpPr>
          <p:nvPr>
            <p:ph type="ftr" sz="quarter" idx="3"/>
          </p:nvPr>
        </p:nvSpPr>
        <p:spPr>
          <a:xfrm>
            <a:off x="2540000" y="6355196"/>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2637492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294547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683939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51327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1329C5-133C-406E-8136-FC3ACB5C1488}"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2879886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1329C5-133C-406E-8136-FC3ACB5C1488}"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110237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1329C5-133C-406E-8136-FC3ACB5C1488}"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1709804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329C5-133C-406E-8136-FC3ACB5C1488}"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87032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7E9D-3E7B-484C-929F-EA46CC8A69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753DF1-4D15-4708-97C0-62BC033BD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3">
            <a:extLst>
              <a:ext uri="{FF2B5EF4-FFF2-40B4-BE49-F238E27FC236}">
                <a16:creationId xmlns:a16="http://schemas.microsoft.com/office/drawing/2014/main" id="{4761654C-FBFA-4F0A-85DF-CDC46F3FC051}"/>
              </a:ext>
            </a:extLst>
          </p:cNvPr>
          <p:cNvSpPr txBox="1">
            <a:spLocks/>
          </p:cNvSpPr>
          <p:nvPr userDrawn="1"/>
        </p:nvSpPr>
        <p:spPr>
          <a:xfrm>
            <a:off x="2445492" y="6388245"/>
            <a:ext cx="8506046" cy="365125"/>
          </a:xfrm>
          <a:prstGeom prst="rect">
            <a:avLst/>
          </a:prstGeom>
        </p:spPr>
        <p:txBody>
          <a:bodyPr vert="horz" lIns="91440" tIns="45720" rIns="91440" bIns="45720" rtlCol="0" anchor="ctr"/>
          <a:lstStyle>
            <a:defPPr>
              <a:defRPr lang="en-US"/>
            </a:defPPr>
            <a:lvl1pPr marL="0" algn="ctr" defTabSz="914400" rtl="0" eaLnBrk="1" latinLnBrk="0" hangingPunct="1">
              <a:defRPr sz="2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E4D8C"/>
                </a:solidFill>
                <a:latin typeface="Arial" panose="020B0604020202020204" pitchFamily="34" charset="0"/>
                <a:cs typeface="Arial" panose="020B0604020202020204" pitchFamily="34" charset="0"/>
              </a:rPr>
              <a:t>2018 International Radon Symposium™</a:t>
            </a:r>
            <a:endParaRPr lang="en-US" dirty="0">
              <a:solidFill>
                <a:srgbClr val="0E4D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091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1329C5-133C-406E-8136-FC3ACB5C1488}"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3439756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1329C5-133C-406E-8136-FC3ACB5C1488}"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3451072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1329C5-133C-406E-8136-FC3ACB5C1488}"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543683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2936420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472397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715494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994541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3851951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4148466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329C5-133C-406E-8136-FC3ACB5C148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2CF58-5F8C-44C9-AB17-FB53339F7AB6}" type="slidenum">
              <a:rPr lang="en-US" smtClean="0"/>
              <a:t>‹#›</a:t>
            </a:fld>
            <a:endParaRPr lang="en-US"/>
          </a:p>
        </p:txBody>
      </p:sp>
    </p:spTree>
    <p:extLst>
      <p:ext uri="{BB962C8B-B14F-4D97-AF65-F5344CB8AC3E}">
        <p14:creationId xmlns:p14="http://schemas.microsoft.com/office/powerpoint/2010/main" val="230441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98DE-92CC-4916-9952-AA93779EB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5721C-A0DE-4D6E-9BA6-5A9DB74184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A93BC0-DBB0-4519-AE7A-5752C3D8A8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EEC8523A-4558-481A-B953-4325C1E7D163}"/>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195876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3557-40A9-4E89-9CEA-9A45B8977D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67DC04-5014-4563-943C-DEB26A1AA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447F21-B923-4515-A91D-26DAEB483A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98A73-B3FA-4194-B98A-C5396BAA0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DF78E9-0B86-44CB-A175-2A1208E3C5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A13AA68B-2386-4E7F-8181-15D32A93F0FF}"/>
              </a:ext>
            </a:extLst>
          </p:cNvPr>
          <p:cNvSpPr txBox="1">
            <a:spLocks/>
          </p:cNvSpPr>
          <p:nvPr userDrawn="1"/>
        </p:nvSpPr>
        <p:spPr>
          <a:xfrm>
            <a:off x="2445492" y="6388245"/>
            <a:ext cx="8506046" cy="365125"/>
          </a:xfrm>
          <a:prstGeom prst="rect">
            <a:avLst/>
          </a:prstGeom>
        </p:spPr>
        <p:txBody>
          <a:bodyPr vert="horz" lIns="91440" tIns="45720" rIns="91440" bIns="45720" rtlCol="0" anchor="ctr"/>
          <a:lstStyle>
            <a:defPPr>
              <a:defRPr lang="en-US"/>
            </a:defPPr>
            <a:lvl1pPr marL="0" algn="ctr" defTabSz="914400" rtl="0" eaLnBrk="1" latinLnBrk="0" hangingPunct="1">
              <a:defRPr sz="2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E4D8C"/>
                </a:solidFill>
                <a:latin typeface="Arial" panose="020B0604020202020204" pitchFamily="34" charset="0"/>
                <a:cs typeface="Arial" panose="020B0604020202020204" pitchFamily="34" charset="0"/>
              </a:rPr>
              <a:t>2018 International Radon Symposium™</a:t>
            </a:r>
            <a:endParaRPr lang="en-US" dirty="0">
              <a:solidFill>
                <a:srgbClr val="0E4D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4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16E6-E379-4D2C-BC78-0ABCFA63BA13}"/>
              </a:ext>
            </a:extLst>
          </p:cNvPr>
          <p:cNvSpPr>
            <a:spLocks noGrp="1"/>
          </p:cNvSpPr>
          <p:nvPr>
            <p:ph type="title"/>
          </p:nvPr>
        </p:nvSpPr>
        <p:spPr/>
        <p:txBody>
          <a:bodyPr/>
          <a:lstStyle/>
          <a:p>
            <a:r>
              <a:rPr lang="en-US"/>
              <a:t>Click to edit Master title style</a:t>
            </a:r>
          </a:p>
        </p:txBody>
      </p:sp>
      <p:sp>
        <p:nvSpPr>
          <p:cNvPr id="6" name="Footer Placeholder 3">
            <a:extLst>
              <a:ext uri="{FF2B5EF4-FFF2-40B4-BE49-F238E27FC236}">
                <a16:creationId xmlns:a16="http://schemas.microsoft.com/office/drawing/2014/main" id="{9FE99995-DD81-4ACC-9A96-2D0633A90023}"/>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281473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07FC6B8B-B2BA-436B-831B-4DEAFA410D7B}"/>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12616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A312-EB8A-46B3-8191-100510225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E5CF07-FD01-4116-BFE7-4C1782BA8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E19C79-C52D-4A80-896E-108D10C72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8724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AB19-BD23-4AC0-B706-E17F765BE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FD285A-CD8F-4F84-8EA5-02CC714C1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447F86-B24F-4373-9BE9-E7CFE0037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3">
            <a:extLst>
              <a:ext uri="{FF2B5EF4-FFF2-40B4-BE49-F238E27FC236}">
                <a16:creationId xmlns:a16="http://schemas.microsoft.com/office/drawing/2014/main" id="{2B1AA6DE-ADC8-49B9-B5A0-8B79C05A55F8}"/>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73565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407E2-69DC-4D18-9C14-B3C4AE825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B78F1-02D2-4596-8A73-60CBBA50C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B6DB3FD-9B21-4F39-B9D1-1B0716C23350}"/>
              </a:ext>
            </a:extLst>
          </p:cNvPr>
          <p:cNvSpPr>
            <a:spLocks noGrp="1"/>
          </p:cNvSpPr>
          <p:nvPr>
            <p:ph type="ftr" sz="quarter" idx="3"/>
          </p:nvPr>
        </p:nvSpPr>
        <p:spPr>
          <a:xfrm>
            <a:off x="2369989" y="6356350"/>
            <a:ext cx="8464587" cy="365125"/>
          </a:xfrm>
          <a:prstGeom prst="rect">
            <a:avLst/>
          </a:prstGeom>
        </p:spPr>
        <p:txBody>
          <a:bodyPr vert="horz" lIns="91440" tIns="45720" rIns="91440" bIns="45720" rtlCol="0" anchor="ctr"/>
          <a:lstStyle>
            <a:lvl1pPr algn="ctr">
              <a:defRPr sz="2800">
                <a:solidFill>
                  <a:schemeClr val="tx1">
                    <a:tint val="75000"/>
                  </a:schemeClr>
                </a:solidFill>
              </a:defRPr>
            </a:lvl1p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pic>
        <p:nvPicPr>
          <p:cNvPr id="7" name="Picture 6">
            <a:extLst>
              <a:ext uri="{FF2B5EF4-FFF2-40B4-BE49-F238E27FC236}">
                <a16:creationId xmlns:a16="http://schemas.microsoft.com/office/drawing/2014/main" id="{27CF2AFD-A7D5-4FF3-BEEE-392D8AE24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69990" y="6340952"/>
            <a:ext cx="1022874" cy="459709"/>
          </a:xfrm>
          <a:prstGeom prst="rect">
            <a:avLst/>
          </a:prstGeom>
        </p:spPr>
      </p:pic>
    </p:spTree>
    <p:extLst>
      <p:ext uri="{BB962C8B-B14F-4D97-AF65-F5344CB8AC3E}">
        <p14:creationId xmlns:p14="http://schemas.microsoft.com/office/powerpoint/2010/main" val="498520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9" descr="http://downloads.clipart.com/16937522.gif?t=1405436103&amp;h=5d2133c73864b42c7db57fd550a6d27e&amp;u=dupageco"/>
          <p:cNvPicPr>
            <a:picLocks noChangeAspect="1" noChangeArrowheads="1"/>
          </p:cNvPicPr>
          <p:nvPr userDrawn="1"/>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 y="-1"/>
            <a:ext cx="12192000" cy="62960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1" y="532715"/>
            <a:ext cx="12192000" cy="0"/>
          </a:xfrm>
          <a:prstGeom prst="line">
            <a:avLst/>
          </a:prstGeom>
          <a:ln w="314325">
            <a:solidFill>
              <a:srgbClr val="00194C"/>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213" y="381000"/>
            <a:ext cx="12192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0405" y="685800"/>
            <a:ext cx="12192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ectangle 4"/>
          <p:cNvSpPr>
            <a:spLocks/>
          </p:cNvSpPr>
          <p:nvPr userDrawn="1"/>
        </p:nvSpPr>
        <p:spPr bwMode="auto">
          <a:xfrm>
            <a:off x="1016000" y="6335424"/>
            <a:ext cx="838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0000"/>
              </a:lnSpc>
              <a:spcBef>
                <a:spcPts val="700"/>
              </a:spcBef>
              <a:buClr>
                <a:schemeClr val="accent2"/>
              </a:buClr>
              <a:buSzPct val="60000"/>
              <a:buFont typeface="Wingdings" pitchFamily="2" charset="2"/>
              <a:buNone/>
            </a:pPr>
            <a:r>
              <a:rPr lang="en-US" sz="1800" dirty="0" err="1">
                <a:solidFill>
                  <a:srgbClr val="FFFFFF"/>
                </a:solidFill>
                <a:latin typeface="Times New Roman" panose="02020603050405020304" pitchFamily="18" charset="0"/>
                <a:cs typeface="Times New Roman" panose="02020603050405020304" pitchFamily="18" charset="0"/>
              </a:rPr>
              <a:t>Illnois</a:t>
            </a:r>
            <a:r>
              <a:rPr lang="en-US" sz="1800" dirty="0">
                <a:solidFill>
                  <a:srgbClr val="FFFFFF"/>
                </a:solidFill>
                <a:latin typeface="Times New Roman" panose="02020603050405020304" pitchFamily="18" charset="0"/>
                <a:cs typeface="Times New Roman" panose="02020603050405020304" pitchFamily="18" charset="0"/>
              </a:rPr>
              <a:t> Emergency Management Agency</a:t>
            </a:r>
          </a:p>
        </p:txBody>
      </p:sp>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3">
            <a:extLst>
              <a:ext uri="{FF2B5EF4-FFF2-40B4-BE49-F238E27FC236}">
                <a16:creationId xmlns:a16="http://schemas.microsoft.com/office/drawing/2014/main" id="{EF4E583B-0C8A-4022-B021-D0E1F5E27B64}"/>
              </a:ext>
            </a:extLst>
          </p:cNvPr>
          <p:cNvSpPr>
            <a:spLocks noGrp="1"/>
          </p:cNvSpPr>
          <p:nvPr>
            <p:ph type="ftr" sz="quarter" idx="3"/>
          </p:nvPr>
        </p:nvSpPr>
        <p:spPr>
          <a:xfrm>
            <a:off x="2794000" y="6388099"/>
            <a:ext cx="11341395" cy="365125"/>
          </a:xfrm>
          <a:prstGeom prst="rect">
            <a:avLst/>
          </a:prstGeo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pic>
        <p:nvPicPr>
          <p:cNvPr id="16" name="Picture 15">
            <a:extLst>
              <a:ext uri="{FF2B5EF4-FFF2-40B4-BE49-F238E27FC236}">
                <a16:creationId xmlns:a16="http://schemas.microsoft.com/office/drawing/2014/main" id="{6C6A075F-8E4C-493F-AF10-A7FF2D39FED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0009" y="6340953"/>
            <a:ext cx="1363832" cy="459709"/>
          </a:xfrm>
          <a:prstGeom prst="rect">
            <a:avLst/>
          </a:prstGeom>
        </p:spPr>
      </p:pic>
    </p:spTree>
    <p:extLst>
      <p:ext uri="{BB962C8B-B14F-4D97-AF65-F5344CB8AC3E}">
        <p14:creationId xmlns:p14="http://schemas.microsoft.com/office/powerpoint/2010/main" val="28605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rgbClr val="C0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1329C5-133C-406E-8136-FC3ACB5C1488}" type="datetimeFigureOut">
              <a:rPr lang="en-US" smtClean="0"/>
              <a:t>9/26/2018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F2CF58-5F8C-44C9-AB17-FB53339F7AB6}" type="slidenum">
              <a:rPr lang="en-US" smtClean="0"/>
              <a:t>‹#›</a:t>
            </a:fld>
            <a:endParaRPr lang="en-US"/>
          </a:p>
        </p:txBody>
      </p:sp>
    </p:spTree>
    <p:extLst>
      <p:ext uri="{BB962C8B-B14F-4D97-AF65-F5344CB8AC3E}">
        <p14:creationId xmlns:p14="http://schemas.microsoft.com/office/powerpoint/2010/main" val="3868071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4.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31.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4.xml"/><Relationship Id="rId5" Type="http://schemas.openxmlformats.org/officeDocument/2006/relationships/image" Target="../media/image1.jpg"/><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shad@radonbegone.net" TargetMode="Externa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1.jpg"/><Relationship Id="rId4" Type="http://schemas.openxmlformats.org/officeDocument/2006/relationships/hyperlink" Target="mailto:Jessicakarns@vaporremova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81AC-EBE8-49B6-9478-FD95A5C7541D}"/>
              </a:ext>
            </a:extLst>
          </p:cNvPr>
          <p:cNvSpPr>
            <a:spLocks noGrp="1"/>
          </p:cNvSpPr>
          <p:nvPr>
            <p:ph type="ctrTitle"/>
          </p:nvPr>
        </p:nvSpPr>
        <p:spPr/>
        <p:txBody>
          <a:bodyPr/>
          <a:lstStyle/>
          <a:p>
            <a:r>
              <a:rPr lang="en-US" dirty="0"/>
              <a:t>Homebuyer Awareness</a:t>
            </a:r>
          </a:p>
        </p:txBody>
      </p:sp>
      <p:sp>
        <p:nvSpPr>
          <p:cNvPr id="3" name="Subtitle 2">
            <a:extLst>
              <a:ext uri="{FF2B5EF4-FFF2-40B4-BE49-F238E27FC236}">
                <a16:creationId xmlns:a16="http://schemas.microsoft.com/office/drawing/2014/main" id="{A4D67F39-BB0C-4698-B105-22F52CF409BC}"/>
              </a:ext>
            </a:extLst>
          </p:cNvPr>
          <p:cNvSpPr>
            <a:spLocks noGrp="1"/>
          </p:cNvSpPr>
          <p:nvPr>
            <p:ph type="subTitle" idx="1"/>
          </p:nvPr>
        </p:nvSpPr>
        <p:spPr/>
        <p:txBody>
          <a:bodyPr/>
          <a:lstStyle/>
          <a:p>
            <a:r>
              <a:rPr lang="en-US" dirty="0"/>
              <a:t>Dallas Jones</a:t>
            </a:r>
          </a:p>
        </p:txBody>
      </p:sp>
      <p:sp>
        <p:nvSpPr>
          <p:cNvPr id="4" name="Footer Placeholder 3">
            <a:extLst>
              <a:ext uri="{FF2B5EF4-FFF2-40B4-BE49-F238E27FC236}">
                <a16:creationId xmlns:a16="http://schemas.microsoft.com/office/drawing/2014/main" id="{DECE440A-94DA-4AFE-8279-3B24F45F47F1}"/>
              </a:ext>
            </a:extLst>
          </p:cNvPr>
          <p:cNvSpPr>
            <a:spLocks noGrp="1"/>
          </p:cNvSpPr>
          <p:nvPr>
            <p:ph type="ftr" sz="quarter" idx="4294967295"/>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pic>
        <p:nvPicPr>
          <p:cNvPr id="6" name="Picture 5">
            <a:extLst>
              <a:ext uri="{FF2B5EF4-FFF2-40B4-BE49-F238E27FC236}">
                <a16:creationId xmlns:a16="http://schemas.microsoft.com/office/drawing/2014/main" id="{17ECC6C5-6F84-48AF-89F5-9EFF01558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990" y="6340952"/>
            <a:ext cx="1022874" cy="459709"/>
          </a:xfrm>
          <a:prstGeom prst="rect">
            <a:avLst/>
          </a:prstGeom>
        </p:spPr>
      </p:pic>
    </p:spTree>
    <p:extLst>
      <p:ext uri="{BB962C8B-B14F-4D97-AF65-F5344CB8AC3E}">
        <p14:creationId xmlns:p14="http://schemas.microsoft.com/office/powerpoint/2010/main" val="321579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nvPr>
        </p:nvGraphicFramePr>
        <p:xfrm>
          <a:off x="1981200" y="14478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981200" y="685800"/>
            <a:ext cx="8229600" cy="762000"/>
          </a:xfrm>
        </p:spPr>
        <p:txBody>
          <a:bodyPr>
            <a:normAutofit/>
          </a:bodyPr>
          <a:lstStyle/>
          <a:p>
            <a:pPr algn="ctr"/>
            <a:r>
              <a:rPr lang="en-US" sz="3600" dirty="0"/>
              <a:t>Illinois Licensee Growth</a:t>
            </a:r>
          </a:p>
        </p:txBody>
      </p:sp>
      <p:sp>
        <p:nvSpPr>
          <p:cNvPr id="15" name="TextBox 14"/>
          <p:cNvSpPr txBox="1"/>
          <p:nvPr/>
        </p:nvSpPr>
        <p:spPr>
          <a:xfrm>
            <a:off x="3276600" y="2495687"/>
            <a:ext cx="2514600" cy="369332"/>
          </a:xfrm>
          <a:prstGeom prst="rect">
            <a:avLst/>
          </a:prstGeom>
          <a:noFill/>
          <a:ln w="38100">
            <a:solidFill>
              <a:srgbClr val="FF0000"/>
            </a:solidFill>
          </a:ln>
        </p:spPr>
        <p:txBody>
          <a:bodyPr wrap="square" rtlCol="0">
            <a:spAutoFit/>
          </a:bodyPr>
          <a:lstStyle/>
          <a:p>
            <a:pPr algn="ctr"/>
            <a:r>
              <a:rPr lang="en-US" dirty="0">
                <a:solidFill>
                  <a:prstClr val="black"/>
                </a:solidFill>
                <a:latin typeface="Calibri"/>
              </a:rPr>
              <a:t>Radon Awareness Act</a:t>
            </a:r>
          </a:p>
        </p:txBody>
      </p:sp>
      <p:cxnSp>
        <p:nvCxnSpPr>
          <p:cNvPr id="17" name="Straight Arrow Connector 16"/>
          <p:cNvCxnSpPr/>
          <p:nvPr/>
        </p:nvCxnSpPr>
        <p:spPr>
          <a:xfrm>
            <a:off x="5791200" y="2865020"/>
            <a:ext cx="304800" cy="8687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F99A09C-11A5-41A2-8D94-49FF962D3887}"/>
              </a:ext>
            </a:extLst>
          </p:cNvPr>
          <p:cNvSpPr/>
          <p:nvPr/>
        </p:nvSpPr>
        <p:spPr>
          <a:xfrm>
            <a:off x="4114801" y="6313458"/>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152703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7772400" cy="762000"/>
          </a:xfrm>
        </p:spPr>
        <p:txBody>
          <a:bodyPr>
            <a:normAutofit/>
          </a:bodyPr>
          <a:lstStyle/>
          <a:p>
            <a:pPr algn="ctr"/>
            <a:r>
              <a:rPr lang="en-US" sz="3600" dirty="0"/>
              <a:t>Radon Awareness Act - 2008</a:t>
            </a:r>
          </a:p>
        </p:txBody>
      </p:sp>
      <p:sp>
        <p:nvSpPr>
          <p:cNvPr id="3" name="Content Placeholder 2"/>
          <p:cNvSpPr>
            <a:spLocks noGrp="1"/>
          </p:cNvSpPr>
          <p:nvPr>
            <p:ph idx="1"/>
          </p:nvPr>
        </p:nvSpPr>
        <p:spPr>
          <a:xfrm>
            <a:off x="1752600" y="1524000"/>
            <a:ext cx="8610600" cy="1524000"/>
          </a:xfrm>
        </p:spPr>
        <p:txBody>
          <a:bodyPr>
            <a:normAutofit/>
          </a:bodyPr>
          <a:lstStyle/>
          <a:p>
            <a:pPr marL="461963" indent="-461963"/>
            <a:r>
              <a:rPr lang="en-US" sz="2800" dirty="0">
                <a:latin typeface="Times New Roman" panose="02020603050405020304" pitchFamily="18" charset="0"/>
                <a:cs typeface="Times New Roman" panose="02020603050405020304" pitchFamily="18" charset="0"/>
              </a:rPr>
              <a:t>Mandated disclosure of radon risks and measurement information by a seller to a buyer prior to the buyer making an offer to purchase a home.</a:t>
            </a:r>
          </a:p>
        </p:txBody>
      </p:sp>
      <p:pic>
        <p:nvPicPr>
          <p:cNvPr id="188418" name="Picture 2" descr="C:\Users\Daniels\AppData\Local\Microsoft\Windows\Temporary Internet Files\Content.IE5\XXNXZRMV\MP900442362[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19500" y="3048001"/>
            <a:ext cx="4953000" cy="3292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C31CD3-160A-4833-AECF-6F509FB6087D}"/>
              </a:ext>
            </a:extLst>
          </p:cNvPr>
          <p:cNvSpPr/>
          <p:nvPr/>
        </p:nvSpPr>
        <p:spPr>
          <a:xfrm>
            <a:off x="4114801" y="6370769"/>
            <a:ext cx="4275529" cy="369332"/>
          </a:xfrm>
          <a:prstGeom prst="rect">
            <a:avLst/>
          </a:prstGeom>
        </p:spPr>
        <p:txBody>
          <a:bodyPr wrap="squar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91027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762000"/>
          </a:xfrm>
        </p:spPr>
        <p:txBody>
          <a:bodyPr>
            <a:normAutofit/>
          </a:bodyPr>
          <a:lstStyle/>
          <a:p>
            <a:pPr algn="ctr"/>
            <a:r>
              <a:rPr lang="en-US" sz="3600" dirty="0"/>
              <a:t>Awareness Act Effects</a:t>
            </a:r>
          </a:p>
        </p:txBody>
      </p:sp>
      <p:graphicFrame>
        <p:nvGraphicFramePr>
          <p:cNvPr id="4" name="Chart 3"/>
          <p:cNvGraphicFramePr>
            <a:graphicFrameLocks noGrp="1"/>
          </p:cNvGraphicFramePr>
          <p:nvPr>
            <p:extLst/>
          </p:nvPr>
        </p:nvGraphicFramePr>
        <p:xfrm>
          <a:off x="2057400" y="1524000"/>
          <a:ext cx="8077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7216B5B6-0D7C-48A5-8849-8E3F8820F576}"/>
              </a:ext>
            </a:extLst>
          </p:cNvPr>
          <p:cNvSpPr/>
          <p:nvPr/>
        </p:nvSpPr>
        <p:spPr>
          <a:xfrm>
            <a:off x="4191001" y="6400800"/>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1333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4" y="568552"/>
            <a:ext cx="8226425" cy="726848"/>
          </a:xfrm>
        </p:spPr>
        <p:txBody>
          <a:bodyPr/>
          <a:lstStyle/>
          <a:p>
            <a:pPr algn="ctr"/>
            <a:r>
              <a:rPr lang="en-US" sz="3600" dirty="0"/>
              <a:t>Measurements as a Percent of Sales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371601"/>
            <a:ext cx="6331261"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625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981200" y="685800"/>
            <a:ext cx="8229600" cy="685800"/>
          </a:xfrm>
        </p:spPr>
        <p:txBody>
          <a:bodyPr>
            <a:noAutofit/>
          </a:bodyPr>
          <a:lstStyle/>
          <a:p>
            <a:pPr algn="ctr"/>
            <a:r>
              <a:rPr lang="en-US" altLang="en-US" sz="3600" dirty="0"/>
              <a:t>Illinois Radon Industry Growth</a:t>
            </a:r>
          </a:p>
        </p:txBody>
      </p:sp>
      <p:graphicFrame>
        <p:nvGraphicFramePr>
          <p:cNvPr id="7" name="Content Placeholder 6"/>
          <p:cNvGraphicFramePr>
            <a:graphicFrameLocks noGrp="1"/>
          </p:cNvGraphicFramePr>
          <p:nvPr>
            <p:ph idx="1"/>
            <p:extLst/>
          </p:nvPr>
        </p:nvGraphicFramePr>
        <p:xfrm>
          <a:off x="1981200" y="17224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37D589C1-F022-4BB9-B190-9C3EE9392890}"/>
              </a:ext>
            </a:extLst>
          </p:cNvPr>
          <p:cNvSpPr/>
          <p:nvPr/>
        </p:nvSpPr>
        <p:spPr>
          <a:xfrm>
            <a:off x="4267201" y="6414572"/>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215305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B0DC-EA78-4543-98CF-65D07F23764A}"/>
              </a:ext>
            </a:extLst>
          </p:cNvPr>
          <p:cNvSpPr>
            <a:spLocks noGrp="1"/>
          </p:cNvSpPr>
          <p:nvPr>
            <p:ph type="title"/>
          </p:nvPr>
        </p:nvSpPr>
        <p:spPr/>
        <p:txBody>
          <a:bodyPr/>
          <a:lstStyle/>
          <a:p>
            <a:pPr algn="ctr"/>
            <a:r>
              <a:rPr lang="en-US" dirty="0"/>
              <a:t>Josh Kerber</a:t>
            </a:r>
            <a:br>
              <a:rPr lang="en-US" dirty="0"/>
            </a:br>
            <a:r>
              <a:rPr lang="en-US" dirty="0"/>
              <a:t>State of Minnesota</a:t>
            </a:r>
          </a:p>
        </p:txBody>
      </p:sp>
      <p:sp>
        <p:nvSpPr>
          <p:cNvPr id="3" name="Text Placeholder 2">
            <a:extLst>
              <a:ext uri="{FF2B5EF4-FFF2-40B4-BE49-F238E27FC236}">
                <a16:creationId xmlns:a16="http://schemas.microsoft.com/office/drawing/2014/main" id="{AA6969E6-20F2-4404-8927-301F8888EA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3703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30891"/>
            <a:ext cx="9144000" cy="2170545"/>
          </a:xfrm>
        </p:spPr>
        <p:txBody>
          <a:bodyPr/>
          <a:lstStyle/>
          <a:p>
            <a:r>
              <a:rPr lang="en-US" dirty="0"/>
              <a:t>Effects of a Radon Awareness Law in a Non-Regulated State</a:t>
            </a:r>
          </a:p>
        </p:txBody>
      </p:sp>
      <p:sp>
        <p:nvSpPr>
          <p:cNvPr id="3" name="Subtitle 2"/>
          <p:cNvSpPr>
            <a:spLocks noGrp="1"/>
          </p:cNvSpPr>
          <p:nvPr>
            <p:ph type="subTitle" idx="1"/>
          </p:nvPr>
        </p:nvSpPr>
        <p:spPr>
          <a:xfrm>
            <a:off x="1524000" y="3677300"/>
            <a:ext cx="9144000" cy="1505238"/>
          </a:xfrm>
        </p:spPr>
        <p:txBody>
          <a:bodyPr/>
          <a:lstStyle/>
          <a:p>
            <a:r>
              <a:rPr lang="en-US" dirty="0"/>
              <a:t>Joshua J. Kerber, MS</a:t>
            </a:r>
          </a:p>
          <a:p>
            <a:r>
              <a:rPr lang="en-US" dirty="0"/>
              <a:t>Research Scientist</a:t>
            </a:r>
          </a:p>
          <a:p>
            <a:r>
              <a:rPr lang="en-US" dirty="0"/>
              <a:t>Minnesota Department of Health</a:t>
            </a:r>
          </a:p>
        </p:txBody>
      </p:sp>
    </p:spTree>
    <p:extLst>
      <p:ext uri="{BB962C8B-B14F-4D97-AF65-F5344CB8AC3E}">
        <p14:creationId xmlns:p14="http://schemas.microsoft.com/office/powerpoint/2010/main" val="62938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Minnesota Radon Awareness Act</a:t>
            </a:r>
          </a:p>
        </p:txBody>
      </p:sp>
      <p:sp>
        <p:nvSpPr>
          <p:cNvPr id="3" name="Content Placeholder 2"/>
          <p:cNvSpPr>
            <a:spLocks noGrp="1"/>
          </p:cNvSpPr>
          <p:nvPr>
            <p:ph idx="1"/>
          </p:nvPr>
        </p:nvSpPr>
        <p:spPr/>
        <p:txBody>
          <a:bodyPr>
            <a:normAutofit lnSpcReduction="10000"/>
          </a:bodyPr>
          <a:lstStyle/>
          <a:p>
            <a:pPr lvl="1"/>
            <a:r>
              <a:rPr lang="en-US" dirty="0"/>
              <a:t>Passed in 2013 Legislative Session, Effective January 1, 2014.</a:t>
            </a:r>
          </a:p>
          <a:p>
            <a:pPr lvl="1"/>
            <a:r>
              <a:rPr lang="en-US" dirty="0"/>
              <a:t>Before signing a purchase agreement to sell or transfer residential real property, the seller shall disclose in writing to the buyer any knowledge the seller has of radon concentrations in the dwelling. The disclosure shall include:</a:t>
            </a:r>
          </a:p>
          <a:p>
            <a:pPr lvl="2"/>
            <a:r>
              <a:rPr lang="en-US" dirty="0"/>
              <a:t>whether a radon test or tests have occurred on the property;</a:t>
            </a:r>
          </a:p>
          <a:p>
            <a:pPr lvl="2"/>
            <a:r>
              <a:rPr lang="en-US" dirty="0"/>
              <a:t>the most current records and reports pertaining to radon concentrations within the dwelling;</a:t>
            </a:r>
          </a:p>
          <a:p>
            <a:pPr lvl="2"/>
            <a:r>
              <a:rPr lang="en-US" dirty="0"/>
              <a:t>a description of any radon concentrations, mitigation, or remediation;</a:t>
            </a:r>
          </a:p>
          <a:p>
            <a:pPr lvl="2"/>
            <a:r>
              <a:rPr lang="en-US" dirty="0"/>
              <a:t>information regarding the radon mitigation system, including system description and documentation, if such system has been installed in the dwelling; and</a:t>
            </a:r>
          </a:p>
          <a:p>
            <a:pPr lvl="2"/>
            <a:r>
              <a:rPr lang="en-US" dirty="0"/>
              <a:t>a radon warning statement developed by MDH</a:t>
            </a:r>
          </a:p>
          <a:p>
            <a:pPr lvl="2"/>
            <a:r>
              <a:rPr lang="en-US" dirty="0"/>
              <a:t>a copy of the Minnesota Department of Health publication entitled "Radon in Real Estate Transactions."</a:t>
            </a:r>
          </a:p>
          <a:p>
            <a:pPr lvl="1"/>
            <a:endParaRPr lang="en-US" dirty="0"/>
          </a:p>
        </p:txBody>
      </p:sp>
      <p:sp>
        <p:nvSpPr>
          <p:cNvPr id="4" name="Rectangle 3">
            <a:extLst>
              <a:ext uri="{FF2B5EF4-FFF2-40B4-BE49-F238E27FC236}">
                <a16:creationId xmlns:a16="http://schemas.microsoft.com/office/drawing/2014/main" id="{FDD62499-8A1D-4D8A-AB31-0CD333866D9B}"/>
              </a:ext>
            </a:extLst>
          </p:cNvPr>
          <p:cNvSpPr/>
          <p:nvPr/>
        </p:nvSpPr>
        <p:spPr>
          <a:xfrm>
            <a:off x="4119600" y="6311900"/>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39826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6700"/>
          </a:xfrm>
        </p:spPr>
        <p:txBody>
          <a:bodyPr/>
          <a:lstStyle/>
          <a:p>
            <a:r>
              <a:rPr lang="en-US" dirty="0"/>
              <a:t>Increase in Radon Testing – Homeowner Data</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rotWithShape="1">
          <a:blip r:embed="rId2"/>
          <a:srcRect l="34444" t="12051" r="3611" b="19615"/>
          <a:stretch/>
        </p:blipFill>
        <p:spPr>
          <a:xfrm>
            <a:off x="848393" y="1013293"/>
            <a:ext cx="10505407" cy="5164183"/>
          </a:xfrm>
          <a:prstGeom prst="rect">
            <a:avLst/>
          </a:prstGeom>
          <a:ln>
            <a:solidFill>
              <a:schemeClr val="tx1"/>
            </a:solidFill>
          </a:ln>
        </p:spPr>
      </p:pic>
      <p:sp>
        <p:nvSpPr>
          <p:cNvPr id="3" name="Rectangle 2">
            <a:extLst>
              <a:ext uri="{FF2B5EF4-FFF2-40B4-BE49-F238E27FC236}">
                <a16:creationId xmlns:a16="http://schemas.microsoft.com/office/drawing/2014/main" id="{3A6DC444-E046-4FE0-AEC5-035B47624284}"/>
              </a:ext>
            </a:extLst>
          </p:cNvPr>
          <p:cNvSpPr/>
          <p:nvPr/>
        </p:nvSpPr>
        <p:spPr>
          <a:xfrm>
            <a:off x="4280964" y="6445170"/>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171816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Minnesota Radon Industry</a:t>
            </a: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BFA144F-85C5-459B-B606-1E0EAE729726}"/>
              </a:ext>
            </a:extLst>
          </p:cNvPr>
          <p:cNvSpPr/>
          <p:nvPr/>
        </p:nvSpPr>
        <p:spPr>
          <a:xfrm>
            <a:off x="4162631" y="6308209"/>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25024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593"/>
            <a:ext cx="10515600" cy="1325563"/>
          </a:xfrm>
          <a:noFill/>
        </p:spPr>
        <p:txBody>
          <a:bodyPr/>
          <a:lstStyle/>
          <a:p>
            <a:pPr algn="ctr"/>
            <a:r>
              <a:rPr lang="en-US" dirty="0"/>
              <a:t>Radon Awareness /Notification</a:t>
            </a:r>
          </a:p>
        </p:txBody>
      </p:sp>
      <p:sp>
        <p:nvSpPr>
          <p:cNvPr id="3" name="Content Placeholder 2"/>
          <p:cNvSpPr>
            <a:spLocks noGrp="1"/>
          </p:cNvSpPr>
          <p:nvPr>
            <p:ph idx="1"/>
          </p:nvPr>
        </p:nvSpPr>
        <p:spPr>
          <a:xfrm>
            <a:off x="838200" y="1570616"/>
            <a:ext cx="10515600" cy="4606347"/>
          </a:xfrm>
        </p:spPr>
        <p:txBody>
          <a:bodyPr>
            <a:noAutofit/>
          </a:bodyPr>
          <a:lstStyle/>
          <a:p>
            <a:pPr marL="192893" lvl="1">
              <a:lnSpc>
                <a:spcPct val="100000"/>
              </a:lnSpc>
              <a:spcBef>
                <a:spcPts val="0"/>
              </a:spcBef>
            </a:pPr>
            <a:r>
              <a:rPr lang="en-US" sz="2800" dirty="0"/>
              <a:t>Mandatory notification about radon risk / importance of testing: </a:t>
            </a:r>
          </a:p>
          <a:p>
            <a:pPr marL="578678" lvl="2">
              <a:lnSpc>
                <a:spcPct val="100000"/>
              </a:lnSpc>
              <a:spcBef>
                <a:spcPts val="0"/>
              </a:spcBef>
            </a:pPr>
            <a:r>
              <a:rPr lang="en-US" sz="2400" dirty="0"/>
              <a:t>Real estate agent conveys info to the buyer</a:t>
            </a:r>
          </a:p>
          <a:p>
            <a:pPr marL="578678" lvl="2">
              <a:lnSpc>
                <a:spcPct val="100000"/>
              </a:lnSpc>
              <a:spcBef>
                <a:spcPts val="0"/>
              </a:spcBef>
            </a:pPr>
            <a:r>
              <a:rPr lang="en-US" sz="2400" dirty="0"/>
              <a:t>State Real Estate body oversees it per statute</a:t>
            </a:r>
          </a:p>
          <a:p>
            <a:pPr>
              <a:lnSpc>
                <a:spcPct val="100000"/>
              </a:lnSpc>
              <a:spcBef>
                <a:spcPts val="0"/>
              </a:spcBef>
            </a:pPr>
            <a:r>
              <a:rPr lang="en-US" dirty="0"/>
              <a:t>Present in nine states (DE FL IL IA KS MN MT NH RI)</a:t>
            </a:r>
          </a:p>
          <a:p>
            <a:pPr>
              <a:lnSpc>
                <a:spcPct val="100000"/>
              </a:lnSpc>
              <a:spcBef>
                <a:spcPts val="0"/>
              </a:spcBef>
            </a:pPr>
            <a:r>
              <a:rPr lang="en-US" dirty="0"/>
              <a:t>Key Elements</a:t>
            </a:r>
          </a:p>
          <a:p>
            <a:pPr lvl="1">
              <a:lnSpc>
                <a:spcPct val="100000"/>
              </a:lnSpc>
              <a:spcBef>
                <a:spcPts val="0"/>
              </a:spcBef>
            </a:pPr>
            <a:r>
              <a:rPr lang="en-US" dirty="0"/>
              <a:t>Radon Awareness - a standard warning statement </a:t>
            </a:r>
          </a:p>
          <a:p>
            <a:pPr lvl="1">
              <a:lnSpc>
                <a:spcPct val="100000"/>
              </a:lnSpc>
              <a:spcBef>
                <a:spcPts val="0"/>
              </a:spcBef>
            </a:pPr>
            <a:r>
              <a:rPr lang="en-US" dirty="0"/>
              <a:t>Recommendation to test</a:t>
            </a:r>
          </a:p>
          <a:p>
            <a:pPr lvl="1">
              <a:lnSpc>
                <a:spcPct val="100000"/>
              </a:lnSpc>
              <a:spcBef>
                <a:spcPts val="0"/>
              </a:spcBef>
            </a:pPr>
            <a:r>
              <a:rPr lang="en-US" dirty="0"/>
              <a:t>Pamphlet/brochure  - state-specific </a:t>
            </a:r>
          </a:p>
          <a:p>
            <a:pPr lvl="1">
              <a:lnSpc>
                <a:spcPct val="100000"/>
              </a:lnSpc>
              <a:spcBef>
                <a:spcPts val="0"/>
              </a:spcBef>
            </a:pPr>
            <a:r>
              <a:rPr lang="en-US" dirty="0"/>
              <a:t>Disclosure of property-specific test results and mitigation </a:t>
            </a:r>
          </a:p>
          <a:p>
            <a:pPr>
              <a:lnSpc>
                <a:spcPct val="100000"/>
              </a:lnSpc>
              <a:spcBef>
                <a:spcPts val="0"/>
              </a:spcBef>
            </a:pPr>
            <a:r>
              <a:rPr lang="en-US" dirty="0"/>
              <a:t>Two states’ awareness laws have demonstrated success in terms of increased radon testing and mitigation</a:t>
            </a:r>
          </a:p>
        </p:txBody>
      </p:sp>
      <p:sp>
        <p:nvSpPr>
          <p:cNvPr id="4" name="Rectangle 3">
            <a:extLst>
              <a:ext uri="{FF2B5EF4-FFF2-40B4-BE49-F238E27FC236}">
                <a16:creationId xmlns:a16="http://schemas.microsoft.com/office/drawing/2014/main" id="{74BE3DA6-2295-4AD5-8986-26232798A23C}"/>
              </a:ext>
            </a:extLst>
          </p:cNvPr>
          <p:cNvSpPr/>
          <p:nvPr/>
        </p:nvSpPr>
        <p:spPr>
          <a:xfrm>
            <a:off x="3958235" y="6311900"/>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67814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0640"/>
          </a:xfrm>
        </p:spPr>
        <p:txBody>
          <a:bodyPr/>
          <a:lstStyle/>
          <a:p>
            <a:r>
              <a:rPr lang="en-US" dirty="0"/>
              <a:t>Increase in Mitigations</a:t>
            </a:r>
          </a:p>
        </p:txBody>
      </p:sp>
      <p:pic>
        <p:nvPicPr>
          <p:cNvPr id="7" name="Content Placeholder 6"/>
          <p:cNvPicPr>
            <a:picLocks noGrp="1" noChangeAspect="1"/>
          </p:cNvPicPr>
          <p:nvPr>
            <p:ph idx="1"/>
          </p:nvPr>
        </p:nvPicPr>
        <p:blipFill>
          <a:blip r:embed="rId2"/>
          <a:stretch>
            <a:fillRect/>
          </a:stretch>
        </p:blipFill>
        <p:spPr>
          <a:xfrm>
            <a:off x="1521521" y="1078226"/>
            <a:ext cx="8558393" cy="5314077"/>
          </a:xfrm>
          <a:prstGeom prst="rect">
            <a:avLst/>
          </a:prstGeom>
        </p:spPr>
      </p:pic>
      <p:sp>
        <p:nvSpPr>
          <p:cNvPr id="3" name="Rectangle 2">
            <a:extLst>
              <a:ext uri="{FF2B5EF4-FFF2-40B4-BE49-F238E27FC236}">
                <a16:creationId xmlns:a16="http://schemas.microsoft.com/office/drawing/2014/main" id="{1DFA2405-5342-4430-9F93-8F0748D01BA8}"/>
              </a:ext>
            </a:extLst>
          </p:cNvPr>
          <p:cNvSpPr/>
          <p:nvPr/>
        </p:nvSpPr>
        <p:spPr>
          <a:xfrm>
            <a:off x="4076569" y="6392303"/>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92419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004"/>
          </a:xfrm>
        </p:spPr>
        <p:txBody>
          <a:bodyPr/>
          <a:lstStyle/>
          <a:p>
            <a:r>
              <a:rPr lang="en-US"/>
              <a:t>Mitigations Reported vs Home Sales</a:t>
            </a:r>
            <a:endParaRPr lang="en-US" dirty="0"/>
          </a:p>
        </p:txBody>
      </p:sp>
      <p:pic>
        <p:nvPicPr>
          <p:cNvPr id="4" name="Content Placeholder 3"/>
          <p:cNvPicPr>
            <a:picLocks noGrp="1" noChangeAspect="1"/>
          </p:cNvPicPr>
          <p:nvPr>
            <p:ph idx="1"/>
          </p:nvPr>
        </p:nvPicPr>
        <p:blipFill>
          <a:blip r:embed="rId2"/>
          <a:stretch>
            <a:fillRect/>
          </a:stretch>
        </p:blipFill>
        <p:spPr>
          <a:xfrm>
            <a:off x="1949133" y="1109063"/>
            <a:ext cx="7936119" cy="5225143"/>
          </a:xfrm>
          <a:prstGeom prst="rect">
            <a:avLst/>
          </a:prstGeom>
        </p:spPr>
      </p:pic>
      <p:sp>
        <p:nvSpPr>
          <p:cNvPr id="3" name="Rectangle 2">
            <a:extLst>
              <a:ext uri="{FF2B5EF4-FFF2-40B4-BE49-F238E27FC236}">
                <a16:creationId xmlns:a16="http://schemas.microsoft.com/office/drawing/2014/main" id="{AAD0F160-2C7A-4C32-B812-D8608C8CFF06}"/>
              </a:ext>
            </a:extLst>
          </p:cNvPr>
          <p:cNvSpPr/>
          <p:nvPr/>
        </p:nvSpPr>
        <p:spPr>
          <a:xfrm>
            <a:off x="4271265" y="6334206"/>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68101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and Lessons Learned</a:t>
            </a:r>
          </a:p>
        </p:txBody>
      </p:sp>
      <p:sp>
        <p:nvSpPr>
          <p:cNvPr id="3" name="Content Placeholder 2"/>
          <p:cNvSpPr>
            <a:spLocks noGrp="1"/>
          </p:cNvSpPr>
          <p:nvPr>
            <p:ph idx="1"/>
          </p:nvPr>
        </p:nvSpPr>
        <p:spPr/>
        <p:txBody>
          <a:bodyPr>
            <a:normAutofit lnSpcReduction="10000"/>
          </a:bodyPr>
          <a:lstStyle/>
          <a:p>
            <a:r>
              <a:rPr lang="en-US" dirty="0"/>
              <a:t>Radon results will increase</a:t>
            </a:r>
          </a:p>
          <a:p>
            <a:pPr lvl="1"/>
            <a:r>
              <a:rPr lang="en-US" dirty="0"/>
              <a:t>Estimated 4-8x increase in testing – 52% of sales have a test now</a:t>
            </a:r>
          </a:p>
          <a:p>
            <a:pPr lvl="1"/>
            <a:r>
              <a:rPr lang="en-US" dirty="0"/>
              <a:t>Measured 4x increase in mitigation</a:t>
            </a:r>
          </a:p>
          <a:p>
            <a:r>
              <a:rPr lang="en-US" dirty="0"/>
              <a:t>Be prepared to handle the additional load</a:t>
            </a:r>
          </a:p>
          <a:p>
            <a:r>
              <a:rPr lang="en-US" dirty="0"/>
              <a:t>Make partners out of adversaries</a:t>
            </a:r>
          </a:p>
          <a:p>
            <a:r>
              <a:rPr lang="en-US" dirty="0"/>
              <a:t>Get the real estate industry on your side or at least not opposing you</a:t>
            </a:r>
          </a:p>
          <a:p>
            <a:r>
              <a:rPr lang="en-US" dirty="0"/>
              <a:t>Be prepared with your facts: unbiased and non-partisan data</a:t>
            </a:r>
          </a:p>
          <a:p>
            <a:r>
              <a:rPr lang="en-US" dirty="0"/>
              <a:t>Know the difference between “Educating” and “Lobbying”</a:t>
            </a:r>
          </a:p>
          <a:p>
            <a:pPr lvl="1"/>
            <a:r>
              <a:rPr lang="en-US" dirty="0"/>
              <a:t>Educating = neutral informing/education: “Radon causes lung cancer.”</a:t>
            </a:r>
          </a:p>
          <a:p>
            <a:pPr lvl="1"/>
            <a:r>
              <a:rPr lang="en-US" dirty="0"/>
              <a:t>Lobbying = influencing legislation: “Sponsor or pass this bill.”</a:t>
            </a:r>
          </a:p>
          <a:p>
            <a:endParaRPr lang="en-US" dirty="0"/>
          </a:p>
        </p:txBody>
      </p:sp>
      <p:sp>
        <p:nvSpPr>
          <p:cNvPr id="4" name="Rectangle 3">
            <a:extLst>
              <a:ext uri="{FF2B5EF4-FFF2-40B4-BE49-F238E27FC236}">
                <a16:creationId xmlns:a16="http://schemas.microsoft.com/office/drawing/2014/main" id="{ACB2CF80-DC21-4F8D-8FD9-6DD29AFDA476}"/>
              </a:ext>
            </a:extLst>
          </p:cNvPr>
          <p:cNvSpPr/>
          <p:nvPr/>
        </p:nvSpPr>
        <p:spPr>
          <a:xfrm>
            <a:off x="3764598" y="6311900"/>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98341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2039" t="14971" r="10200" b="1951"/>
          <a:stretch/>
        </p:blipFill>
        <p:spPr>
          <a:xfrm>
            <a:off x="165665" y="9476"/>
            <a:ext cx="11858015" cy="6862172"/>
          </a:xfrm>
          <a:prstGeom prst="rect">
            <a:avLst/>
          </a:prstGeom>
        </p:spPr>
      </p:pic>
    </p:spTree>
    <p:extLst>
      <p:ext uri="{BB962C8B-B14F-4D97-AF65-F5344CB8AC3E}">
        <p14:creationId xmlns:p14="http://schemas.microsoft.com/office/powerpoint/2010/main" val="350316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ECC6C5-6F84-48AF-89F5-9EFF01558678}"/>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9148" r="10852"/>
          <a:stretch/>
        </p:blipFill>
        <p:spPr>
          <a:xfrm>
            <a:off x="368004" y="-92354"/>
            <a:ext cx="11455992" cy="6857990"/>
          </a:xfrm>
          <a:prstGeom prst="rect">
            <a:avLst/>
          </a:prstGeom>
        </p:spPr>
      </p:pic>
      <p:grpSp>
        <p:nvGrpSpPr>
          <p:cNvPr id="34" name="Group 21">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3"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5"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5"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6"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7"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8"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E1EE81AC-EBE8-49B6-9478-FD95A5C7541D}"/>
              </a:ext>
            </a:extLst>
          </p:cNvPr>
          <p:cNvSpPr>
            <a:spLocks noGrp="1"/>
          </p:cNvSpPr>
          <p:nvPr>
            <p:ph type="ctrTitle"/>
          </p:nvPr>
        </p:nvSpPr>
        <p:spPr>
          <a:xfrm>
            <a:off x="2928401" y="1380068"/>
            <a:ext cx="8574622" cy="2616199"/>
          </a:xfrm>
        </p:spPr>
        <p:txBody>
          <a:bodyPr>
            <a:normAutofit/>
          </a:bodyPr>
          <a:lstStyle/>
          <a:p>
            <a:pPr>
              <a:lnSpc>
                <a:spcPct val="90000"/>
              </a:lnSpc>
            </a:pPr>
            <a:r>
              <a:rPr lang="en-US"/>
              <a:t>Strategy: Homebuyer Notification/Awareness Policy-How to Guide </a:t>
            </a:r>
          </a:p>
        </p:txBody>
      </p:sp>
      <p:sp>
        <p:nvSpPr>
          <p:cNvPr id="3" name="Subtitle 2">
            <a:extLst>
              <a:ext uri="{FF2B5EF4-FFF2-40B4-BE49-F238E27FC236}">
                <a16:creationId xmlns:a16="http://schemas.microsoft.com/office/drawing/2014/main" id="{A4D67F39-BB0C-4698-B105-22F52CF409BC}"/>
              </a:ext>
            </a:extLst>
          </p:cNvPr>
          <p:cNvSpPr>
            <a:spLocks noGrp="1"/>
          </p:cNvSpPr>
          <p:nvPr>
            <p:ph type="subTitle" idx="1"/>
          </p:nvPr>
        </p:nvSpPr>
        <p:spPr>
          <a:xfrm>
            <a:off x="3942273" y="3996267"/>
            <a:ext cx="7560750" cy="1388534"/>
          </a:xfrm>
        </p:spPr>
        <p:txBody>
          <a:bodyPr>
            <a:normAutofit/>
          </a:bodyPr>
          <a:lstStyle/>
          <a:p>
            <a:r>
              <a:rPr lang="en-US" sz="1800" i="1" dirty="0"/>
              <a:t>Presented by: </a:t>
            </a:r>
          </a:p>
          <a:p>
            <a:r>
              <a:rPr lang="en-US" dirty="0"/>
              <a:t>Shad Evans - President OARP &amp; Jessica Karns - Treasurer OARP</a:t>
            </a:r>
          </a:p>
        </p:txBody>
      </p:sp>
      <p:sp>
        <p:nvSpPr>
          <p:cNvPr id="4" name="Footer Placeholder 3">
            <a:extLst>
              <a:ext uri="{FF2B5EF4-FFF2-40B4-BE49-F238E27FC236}">
                <a16:creationId xmlns:a16="http://schemas.microsoft.com/office/drawing/2014/main" id="{DECE440A-94DA-4AFE-8279-3B24F45F47F1}"/>
              </a:ext>
            </a:extLst>
          </p:cNvPr>
          <p:cNvSpPr>
            <a:spLocks noGrp="1"/>
          </p:cNvSpPr>
          <p:nvPr>
            <p:ph type="ftr" sz="quarter" idx="11"/>
          </p:nvPr>
        </p:nvSpPr>
        <p:spPr>
          <a:xfrm>
            <a:off x="7798897" y="6483340"/>
            <a:ext cx="4324044" cy="365125"/>
          </a:xfrm>
        </p:spPr>
        <p:txBody>
          <a:bodyPr>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2018 International Radon Symposium™</a:t>
            </a:r>
          </a:p>
        </p:txBody>
      </p:sp>
    </p:spTree>
    <p:extLst>
      <p:ext uri="{BB962C8B-B14F-4D97-AF65-F5344CB8AC3E}">
        <p14:creationId xmlns:p14="http://schemas.microsoft.com/office/powerpoint/2010/main" val="283401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735A-C91E-47FF-97D5-673EBBA7407E}"/>
              </a:ext>
            </a:extLst>
          </p:cNvPr>
          <p:cNvSpPr>
            <a:spLocks noGrp="1"/>
          </p:cNvSpPr>
          <p:nvPr>
            <p:ph type="title"/>
          </p:nvPr>
        </p:nvSpPr>
        <p:spPr>
          <a:xfrm>
            <a:off x="1484310" y="690113"/>
            <a:ext cx="10109592" cy="914400"/>
          </a:xfrm>
        </p:spPr>
        <p:txBody>
          <a:bodyPr/>
          <a:lstStyle/>
          <a:p>
            <a:r>
              <a:rPr lang="en-US" dirty="0"/>
              <a:t>Radon Awareness Act</a:t>
            </a:r>
          </a:p>
        </p:txBody>
      </p:sp>
      <p:sp>
        <p:nvSpPr>
          <p:cNvPr id="3" name="Content Placeholder 2">
            <a:extLst>
              <a:ext uri="{FF2B5EF4-FFF2-40B4-BE49-F238E27FC236}">
                <a16:creationId xmlns:a16="http://schemas.microsoft.com/office/drawing/2014/main" id="{3C521AD6-A0A5-4FF3-9E68-6CE1EEF6DA32}"/>
              </a:ext>
            </a:extLst>
          </p:cNvPr>
          <p:cNvSpPr>
            <a:spLocks noGrp="1"/>
          </p:cNvSpPr>
          <p:nvPr>
            <p:ph idx="1"/>
          </p:nvPr>
        </p:nvSpPr>
        <p:spPr>
          <a:xfrm>
            <a:off x="1484310" y="1973598"/>
            <a:ext cx="10018713" cy="4375848"/>
          </a:xfrm>
        </p:spPr>
        <p:txBody>
          <a:bodyPr>
            <a:normAutofit/>
          </a:bodyPr>
          <a:lstStyle/>
          <a:p>
            <a:r>
              <a:rPr lang="en-US" dirty="0"/>
              <a:t>Regulation Drives OUR Industry!</a:t>
            </a:r>
          </a:p>
          <a:p>
            <a:r>
              <a:rPr lang="en-US" u="sng" dirty="0"/>
              <a:t>Illinois – Radon Awareness Act</a:t>
            </a:r>
          </a:p>
          <a:p>
            <a:pPr lvl="1"/>
            <a:r>
              <a:rPr lang="en-US" dirty="0"/>
              <a:t>Not a mandate </a:t>
            </a:r>
          </a:p>
          <a:p>
            <a:pPr lvl="1"/>
            <a:r>
              <a:rPr lang="en-US" dirty="0"/>
              <a:t>Disclosure form that must be given to all homebuyers in the state.</a:t>
            </a:r>
          </a:p>
          <a:p>
            <a:pPr lvl="1"/>
            <a:r>
              <a:rPr lang="en-US" dirty="0"/>
              <a:t>Disclosure states what radon is and why it’s dangerous and that it is commonly found at high levels in our area. </a:t>
            </a:r>
          </a:p>
          <a:p>
            <a:pPr lvl="1"/>
            <a:r>
              <a:rPr lang="en-US" dirty="0"/>
              <a:t>After passing, the state of Illinois experienced a significant increase in testing and mitigation.</a:t>
            </a:r>
          </a:p>
        </p:txBody>
      </p:sp>
      <p:sp>
        <p:nvSpPr>
          <p:cNvPr id="4" name="Rectangle 3">
            <a:extLst>
              <a:ext uri="{FF2B5EF4-FFF2-40B4-BE49-F238E27FC236}">
                <a16:creationId xmlns:a16="http://schemas.microsoft.com/office/drawing/2014/main" id="{9A123A95-69EE-4C9E-8303-42B98E2DCE97}"/>
              </a:ext>
            </a:extLst>
          </p:cNvPr>
          <p:cNvSpPr/>
          <p:nvPr/>
        </p:nvSpPr>
        <p:spPr>
          <a:xfrm>
            <a:off x="7671494" y="6416904"/>
            <a:ext cx="427552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D8C"/>
                </a:solidFill>
                <a:effectLst/>
                <a:uLnTx/>
                <a:uFillTx/>
                <a:latin typeface="Arial" panose="020B0604020202020204" pitchFamily="34" charset="0"/>
                <a:ea typeface="+mn-ea"/>
                <a:cs typeface="Arial" panose="020B0604020202020204" pitchFamily="34" charset="0"/>
              </a:rPr>
              <a:t>2018 International Radon Symposium™</a:t>
            </a:r>
          </a:p>
        </p:txBody>
      </p:sp>
      <p:pic>
        <p:nvPicPr>
          <p:cNvPr id="5" name="Picture 4">
            <a:extLst>
              <a:ext uri="{FF2B5EF4-FFF2-40B4-BE49-F238E27FC236}">
                <a16:creationId xmlns:a16="http://schemas.microsoft.com/office/drawing/2014/main" id="{6462294C-66CD-4498-8528-6EED30794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083" y="6400891"/>
            <a:ext cx="857411" cy="385345"/>
          </a:xfrm>
          <a:prstGeom prst="rect">
            <a:avLst/>
          </a:prstGeom>
        </p:spPr>
      </p:pic>
    </p:spTree>
    <p:extLst>
      <p:ext uri="{BB962C8B-B14F-4D97-AF65-F5344CB8AC3E}">
        <p14:creationId xmlns:p14="http://schemas.microsoft.com/office/powerpoint/2010/main" val="2936723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1E84295-6803-4872-8F90-875063933540}"/>
              </a:ext>
            </a:extLst>
          </p:cNvPr>
          <p:cNvSpPr>
            <a:spLocks noGrp="1"/>
          </p:cNvSpPr>
          <p:nvPr>
            <p:ph type="title"/>
          </p:nvPr>
        </p:nvSpPr>
        <p:spPr>
          <a:xfrm>
            <a:off x="621102" y="685800"/>
            <a:ext cx="2494164" cy="5499340"/>
          </a:xfrm>
        </p:spPr>
        <p:txBody>
          <a:bodyPr>
            <a:normAutofit/>
          </a:bodyPr>
          <a:lstStyle/>
          <a:p>
            <a:r>
              <a:rPr lang="en-US" dirty="0">
                <a:solidFill>
                  <a:srgbClr val="FFFFFF"/>
                </a:solidFill>
              </a:rPr>
              <a:t>Radon Awareness Act: Strategy for Success</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Rectangle 3">
            <a:extLst>
              <a:ext uri="{FF2B5EF4-FFF2-40B4-BE49-F238E27FC236}">
                <a16:creationId xmlns:a16="http://schemas.microsoft.com/office/drawing/2014/main" id="{507CC458-9FC4-4288-B093-03827B198BFD}"/>
              </a:ext>
            </a:extLst>
          </p:cNvPr>
          <p:cNvSpPr/>
          <p:nvPr/>
        </p:nvSpPr>
        <p:spPr>
          <a:xfrm>
            <a:off x="7719000" y="6477000"/>
            <a:ext cx="427552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D8C"/>
                </a:solidFill>
                <a:effectLst/>
                <a:uLnTx/>
                <a:uFillTx/>
                <a:latin typeface="Arial" panose="020B0604020202020204" pitchFamily="34" charset="0"/>
                <a:ea typeface="+mn-ea"/>
                <a:cs typeface="Arial" panose="020B0604020202020204" pitchFamily="34" charset="0"/>
              </a:rPr>
              <a:t>2018 International Radon Symposium™</a:t>
            </a:r>
          </a:p>
        </p:txBody>
      </p:sp>
      <p:pic>
        <p:nvPicPr>
          <p:cNvPr id="21" name="Picture 20">
            <a:extLst>
              <a:ext uri="{FF2B5EF4-FFF2-40B4-BE49-F238E27FC236}">
                <a16:creationId xmlns:a16="http://schemas.microsoft.com/office/drawing/2014/main" id="{6FFC0268-3A14-469B-908A-947565F41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090" y="6379696"/>
            <a:ext cx="1022874" cy="459709"/>
          </a:xfrm>
          <a:prstGeom prst="rect">
            <a:avLst/>
          </a:prstGeom>
        </p:spPr>
      </p:pic>
      <p:sp>
        <p:nvSpPr>
          <p:cNvPr id="22" name="TextBox 21">
            <a:extLst>
              <a:ext uri="{FF2B5EF4-FFF2-40B4-BE49-F238E27FC236}">
                <a16:creationId xmlns:a16="http://schemas.microsoft.com/office/drawing/2014/main" id="{6260FF8C-81FA-415B-B99E-2783A7C99568}"/>
              </a:ext>
            </a:extLst>
          </p:cNvPr>
          <p:cNvSpPr txBox="1"/>
          <p:nvPr/>
        </p:nvSpPr>
        <p:spPr>
          <a:xfrm>
            <a:off x="5210768" y="2512486"/>
            <a:ext cx="2328719" cy="2816752"/>
          </a:xfrm>
          <a:prstGeom prst="rect">
            <a:avLst/>
          </a:prstGeom>
          <a:solidFill>
            <a:schemeClr val="bg2"/>
          </a:solidFill>
        </p:spPr>
        <p:txBody>
          <a:bodyPr wrap="square" rtlCol="0">
            <a:noAutofit/>
          </a:bodyPr>
          <a:lstStyle/>
          <a:p>
            <a:pPr marL="0" marR="0" lvl="0" indent="0" algn="l" defTabSz="622300" rtl="0" eaLnBrk="1" fontAlgn="auto" latinLnBrk="0" hangingPunct="1">
              <a:lnSpc>
                <a:spcPct val="100000"/>
              </a:lnSpc>
              <a:spcBef>
                <a:spcPct val="0"/>
              </a:spcBef>
              <a:spcAft>
                <a:spcPct val="35000"/>
              </a:spcAft>
              <a:buClrTx/>
              <a:buSzTx/>
              <a:buFontTx/>
              <a:buNone/>
              <a:tabLst/>
              <a:defRPr b="1"/>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Step 1 – Do your research</a:t>
            </a:r>
          </a:p>
          <a:p>
            <a:pPr marL="0" marR="0" lvl="0" indent="0" algn="l" defTabSz="622300" rtl="0" eaLnBrk="1" fontAlgn="auto" latinLnBrk="0" hangingPunct="1">
              <a:lnSpc>
                <a:spcPct val="100000"/>
              </a:lnSpc>
              <a:spcBef>
                <a:spcPct val="0"/>
              </a:spcBef>
              <a:spcAft>
                <a:spcPct val="35000"/>
              </a:spcAft>
              <a:buClrTx/>
              <a:buSzTx/>
              <a:buFontTx/>
              <a:buNone/>
              <a:tabLst/>
              <a:defRPr b="1"/>
            </a:pPr>
            <a:endPar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622300" rtl="0" eaLnBrk="1" fontAlgn="auto" latinLnBrk="0" hangingPunct="1">
              <a:lnSpc>
                <a:spcPct val="100000"/>
              </a:lnSpc>
              <a:spcBef>
                <a:spcPct val="0"/>
              </a:spcBef>
              <a:spcAft>
                <a:spcPct val="35000"/>
              </a:spcAft>
              <a:buClrTx/>
              <a:buSzTx/>
              <a:buFontTx/>
              <a:buNone/>
              <a:tabLst/>
              <a:defRPr b="1"/>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Meet with other radon professionals who have attempted this to get strategy and action plan.</a:t>
            </a:r>
            <a:endPar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3" name="TextBox 22">
            <a:extLst>
              <a:ext uri="{FF2B5EF4-FFF2-40B4-BE49-F238E27FC236}">
                <a16:creationId xmlns:a16="http://schemas.microsoft.com/office/drawing/2014/main" id="{1C833CB9-2B3D-44CE-A67A-C890E2203010}"/>
              </a:ext>
            </a:extLst>
          </p:cNvPr>
          <p:cNvSpPr txBox="1"/>
          <p:nvPr/>
        </p:nvSpPr>
        <p:spPr>
          <a:xfrm>
            <a:off x="8365723" y="2512486"/>
            <a:ext cx="2917628" cy="2816752"/>
          </a:xfrm>
          <a:prstGeom prst="rect">
            <a:avLst/>
          </a:prstGeom>
          <a:solidFill>
            <a:schemeClr val="bg2"/>
          </a:solidFill>
        </p:spPr>
        <p:txBody>
          <a:bodyPr wrap="square" rtlCol="0">
            <a:noAutofit/>
          </a:bodyPr>
          <a:lstStyle/>
          <a:p>
            <a:pPr marL="0" marR="0" lvl="0" indent="0" algn="l" defTabSz="622300" rtl="0" eaLnBrk="1" fontAlgn="auto" latinLnBrk="0" hangingPunct="1">
              <a:lnSpc>
                <a:spcPct val="100000"/>
              </a:lnSpc>
              <a:spcBef>
                <a:spcPct val="0"/>
              </a:spcBef>
              <a:spcAft>
                <a:spcPct val="35000"/>
              </a:spcAft>
              <a:buClrTx/>
              <a:buSzTx/>
              <a:buFontTx/>
              <a:buNone/>
              <a:tabLst/>
              <a:defRPr b="1"/>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Decide who will be the point person for the action plan</a:t>
            </a:r>
          </a:p>
          <a:p>
            <a:pPr marL="0" marR="0" lvl="0" indent="0" algn="l" defTabSz="622300" rtl="0" eaLnBrk="1" fontAlgn="auto" latinLnBrk="0" hangingPunct="1">
              <a:lnSpc>
                <a:spcPct val="100000"/>
              </a:lnSpc>
              <a:spcBef>
                <a:spcPct val="0"/>
              </a:spcBef>
              <a:spcAft>
                <a:spcPct val="35000"/>
              </a:spcAft>
              <a:buClrTx/>
              <a:buSzTx/>
              <a:buFontTx/>
              <a:buNone/>
              <a:tabLst/>
              <a:defRPr b="1"/>
            </a:pPr>
            <a:endParaRPr kumimoji="0" lang="en-US" sz="11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rPr>
              <a:t>Research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rPr>
              <a:t>Pitch person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rPr>
              <a:t>Legislative liaison –follow up</a:t>
            </a:r>
          </a:p>
        </p:txBody>
      </p:sp>
      <p:pic>
        <p:nvPicPr>
          <p:cNvPr id="8" name="Graphic 7" descr="Lecturer">
            <a:extLst>
              <a:ext uri="{FF2B5EF4-FFF2-40B4-BE49-F238E27FC236}">
                <a16:creationId xmlns:a16="http://schemas.microsoft.com/office/drawing/2014/main" id="{3180A669-F899-4937-93C0-389D1A6EEE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7337" y="1528762"/>
            <a:ext cx="914400" cy="914400"/>
          </a:xfrm>
          <a:prstGeom prst="rect">
            <a:avLst/>
          </a:prstGeom>
        </p:spPr>
      </p:pic>
      <p:pic>
        <p:nvPicPr>
          <p:cNvPr id="11" name="Graphic 10" descr="Users">
            <a:extLst>
              <a:ext uri="{FF2B5EF4-FFF2-40B4-BE49-F238E27FC236}">
                <a16:creationId xmlns:a16="http://schemas.microsoft.com/office/drawing/2014/main" id="{F785E781-6770-4AF6-A4E7-086573301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0139" y="1628276"/>
            <a:ext cx="914400" cy="914400"/>
          </a:xfrm>
          <a:prstGeom prst="rect">
            <a:avLst/>
          </a:prstGeom>
        </p:spPr>
      </p:pic>
    </p:spTree>
    <p:extLst>
      <p:ext uri="{BB962C8B-B14F-4D97-AF65-F5344CB8AC3E}">
        <p14:creationId xmlns:p14="http://schemas.microsoft.com/office/powerpoint/2010/main" val="337026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BEB7F2EE-AB98-4139-ACCC-FA1AB62EB104}"/>
              </a:ext>
            </a:extLst>
          </p:cNvPr>
          <p:cNvSpPr>
            <a:spLocks noGrp="1"/>
          </p:cNvSpPr>
          <p:nvPr>
            <p:ph type="title"/>
          </p:nvPr>
        </p:nvSpPr>
        <p:spPr>
          <a:xfrm>
            <a:off x="500543" y="685800"/>
            <a:ext cx="2406460" cy="5105400"/>
          </a:xfrm>
        </p:spPr>
        <p:txBody>
          <a:bodyPr>
            <a:normAutofit/>
          </a:bodyPr>
          <a:lstStyle/>
          <a:p>
            <a:r>
              <a:rPr lang="en-US" dirty="0">
                <a:solidFill>
                  <a:srgbClr val="FFFFFF"/>
                </a:solidFill>
              </a:rPr>
              <a:t>Identify Your Bill Sponsor </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Rectangle 2">
            <a:extLst>
              <a:ext uri="{FF2B5EF4-FFF2-40B4-BE49-F238E27FC236}">
                <a16:creationId xmlns:a16="http://schemas.microsoft.com/office/drawing/2014/main" id="{8F59DB6D-5BE9-42D2-A718-86B41FD45BA1}"/>
              </a:ext>
            </a:extLst>
          </p:cNvPr>
          <p:cNvSpPr/>
          <p:nvPr/>
        </p:nvSpPr>
        <p:spPr>
          <a:xfrm>
            <a:off x="7719000" y="6477000"/>
            <a:ext cx="427552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D8C"/>
                </a:solidFill>
                <a:effectLst/>
                <a:uLnTx/>
                <a:uFillTx/>
                <a:latin typeface="Arial" panose="020B0604020202020204" pitchFamily="34" charset="0"/>
                <a:ea typeface="+mn-ea"/>
                <a:cs typeface="Arial" panose="020B0604020202020204" pitchFamily="34" charset="0"/>
              </a:rPr>
              <a:t>2018 International Radon Symposium™</a:t>
            </a:r>
          </a:p>
        </p:txBody>
      </p:sp>
      <p:pic>
        <p:nvPicPr>
          <p:cNvPr id="21" name="Picture 20">
            <a:extLst>
              <a:ext uri="{FF2B5EF4-FFF2-40B4-BE49-F238E27FC236}">
                <a16:creationId xmlns:a16="http://schemas.microsoft.com/office/drawing/2014/main" id="{B9727536-F082-435A-A011-D5121250A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731" y="6386623"/>
            <a:ext cx="1022874" cy="459709"/>
          </a:xfrm>
          <a:prstGeom prst="rect">
            <a:avLst/>
          </a:prstGeom>
        </p:spPr>
      </p:pic>
      <p:sp>
        <p:nvSpPr>
          <p:cNvPr id="6" name="TextBox 5">
            <a:extLst>
              <a:ext uri="{FF2B5EF4-FFF2-40B4-BE49-F238E27FC236}">
                <a16:creationId xmlns:a16="http://schemas.microsoft.com/office/drawing/2014/main" id="{739C160D-ABB5-4D31-8DDA-19DA92C41A0C}"/>
              </a:ext>
            </a:extLst>
          </p:cNvPr>
          <p:cNvSpPr txBox="1"/>
          <p:nvPr/>
        </p:nvSpPr>
        <p:spPr>
          <a:xfrm>
            <a:off x="4565905" y="2530447"/>
            <a:ext cx="1560856" cy="2816752"/>
          </a:xfrm>
          <a:prstGeom prst="rect">
            <a:avLst/>
          </a:prstGeom>
          <a:solidFill>
            <a:schemeClr val="bg2"/>
          </a:solidFill>
        </p:spPr>
        <p:txBody>
          <a:bodyPr wrap="square" rtlCol="0">
            <a:noAutofit/>
          </a:bodyPr>
          <a:lstStyle/>
          <a:p>
            <a:pPr marL="0" marR="0" lvl="0" indent="0" algn="l" defTabSz="622300" rtl="0" eaLnBrk="1" fontAlgn="auto" latinLnBrk="0" hangingPunct="1">
              <a:lnSpc>
                <a:spcPct val="100000"/>
              </a:lnSpc>
              <a:spcBef>
                <a:spcPct val="0"/>
              </a:spcBef>
              <a:spcAft>
                <a:spcPct val="35000"/>
              </a:spcAft>
              <a:buClrTx/>
              <a:buSzTx/>
              <a:buFontTx/>
              <a:buNone/>
              <a:tabLst/>
              <a:defRPr b="1"/>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Start in your backyard</a:t>
            </a:r>
          </a:p>
          <a:p>
            <a:pPr marL="0" marR="0" lvl="0" indent="0" algn="l" defTabSz="622300" rtl="0" eaLnBrk="1" fontAlgn="auto" latinLnBrk="0" hangingPunct="1">
              <a:lnSpc>
                <a:spcPct val="100000"/>
              </a:lnSpc>
              <a:spcBef>
                <a:spcPct val="0"/>
              </a:spcBef>
              <a:spcAft>
                <a:spcPct val="35000"/>
              </a:spcAft>
              <a:buClrTx/>
              <a:buSzTx/>
              <a:buFontTx/>
              <a:buNone/>
              <a:tabLst/>
              <a:defRPr b="1"/>
            </a:pPr>
            <a:endPar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622300" rtl="0" eaLnBrk="1" fontAlgn="auto" latinLnBrk="0" hangingPunct="1">
              <a:lnSpc>
                <a:spcPct val="100000"/>
              </a:lnSpc>
              <a:spcBef>
                <a:spcPct val="0"/>
              </a:spcBef>
              <a:spcAft>
                <a:spcPct val="35000"/>
              </a:spcAft>
              <a:buClrTx/>
              <a:buSzTx/>
              <a:buFontTx/>
              <a:buNone/>
              <a:tabLst/>
              <a:defRPr b="1"/>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Constituency first </a:t>
            </a:r>
            <a:endPar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7" name="TextBox 26">
            <a:extLst>
              <a:ext uri="{FF2B5EF4-FFF2-40B4-BE49-F238E27FC236}">
                <a16:creationId xmlns:a16="http://schemas.microsoft.com/office/drawing/2014/main" id="{522F5BC8-5E5E-4D63-9262-797B41FF1F4D}"/>
              </a:ext>
            </a:extLst>
          </p:cNvPr>
          <p:cNvSpPr txBox="1"/>
          <p:nvPr/>
        </p:nvSpPr>
        <p:spPr>
          <a:xfrm>
            <a:off x="6187137" y="2527521"/>
            <a:ext cx="2032343" cy="2822604"/>
          </a:xfrm>
          <a:prstGeom prst="rect">
            <a:avLst/>
          </a:prstGeom>
          <a:solidFill>
            <a:schemeClr val="bg2"/>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b="1"/>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Review voting record </a:t>
            </a:r>
          </a:p>
          <a:p>
            <a:pPr marL="0" marR="0" lvl="0" indent="0" algn="l" defTabSz="457200" rtl="0" eaLnBrk="1" fontAlgn="auto" latinLnBrk="0" hangingPunct="1">
              <a:lnSpc>
                <a:spcPct val="100000"/>
              </a:lnSpc>
              <a:spcBef>
                <a:spcPts val="0"/>
              </a:spcBef>
              <a:spcAft>
                <a:spcPts val="0"/>
              </a:spcAft>
              <a:buClrTx/>
              <a:buSzTx/>
              <a:buFontTx/>
              <a:buNone/>
              <a:tabLst/>
              <a:defRPr b="1"/>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b="1"/>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b="1"/>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Look for Reps with history of sponsoring bills or voting on bills with similar language –Environmental impact /Public Health</a:t>
            </a:r>
          </a:p>
          <a:p>
            <a:pPr marL="0" marR="0" lvl="0" indent="0" algn="l" defTabSz="457200" rtl="0" eaLnBrk="1" fontAlgn="auto" latinLnBrk="0" hangingPunct="1">
              <a:lnSpc>
                <a:spcPct val="100000"/>
              </a:lnSpc>
              <a:spcBef>
                <a:spcPts val="0"/>
              </a:spcBef>
              <a:spcAft>
                <a:spcPts val="0"/>
              </a:spcAft>
              <a:buClrTx/>
              <a:buSzTx/>
              <a:buFontTx/>
              <a:buNone/>
              <a:tabLst/>
              <a:defRPr b="1"/>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b="1"/>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Democrat vs Republican? </a:t>
            </a:r>
          </a:p>
        </p:txBody>
      </p:sp>
      <p:sp>
        <p:nvSpPr>
          <p:cNvPr id="28" name="TextBox 27">
            <a:extLst>
              <a:ext uri="{FF2B5EF4-FFF2-40B4-BE49-F238E27FC236}">
                <a16:creationId xmlns:a16="http://schemas.microsoft.com/office/drawing/2014/main" id="{235472D3-14CD-47B4-981C-1E3E337A51F6}"/>
              </a:ext>
            </a:extLst>
          </p:cNvPr>
          <p:cNvSpPr txBox="1"/>
          <p:nvPr/>
        </p:nvSpPr>
        <p:spPr>
          <a:xfrm>
            <a:off x="8280030" y="2524594"/>
            <a:ext cx="2036448" cy="2804644"/>
          </a:xfrm>
          <a:prstGeom prst="rect">
            <a:avLst/>
          </a:prstGeom>
          <a:solidFill>
            <a:schemeClr val="bg2"/>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b="1"/>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Attend party fundraisers or candidate events </a:t>
            </a:r>
          </a:p>
          <a:p>
            <a:pPr marL="0" marR="0" lvl="0" indent="0" algn="l" defTabSz="457200" rtl="0" eaLnBrk="1" fontAlgn="auto" latinLnBrk="0" hangingPunct="1">
              <a:lnSpc>
                <a:spcPct val="100000"/>
              </a:lnSpc>
              <a:spcBef>
                <a:spcPts val="0"/>
              </a:spcBef>
              <a:spcAft>
                <a:spcPts val="0"/>
              </a:spcAft>
              <a:buClrTx/>
              <a:buSzTx/>
              <a:buFontTx/>
              <a:buNone/>
              <a:tabLst/>
              <a:defRPr b="1"/>
            </a:pPr>
            <a:endParaRPr kumimoji="0" lang="en-US" sz="10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b="1"/>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Chance to meet key people – Kirk Shirring Fund Raiser</a:t>
            </a:r>
          </a:p>
          <a:p>
            <a:pPr marL="0" marR="0" lvl="0" indent="0" algn="l" defTabSz="457200" rtl="0" eaLnBrk="1" fontAlgn="auto" latinLnBrk="0" hangingPunct="1">
              <a:lnSpc>
                <a:spcPct val="100000"/>
              </a:lnSpc>
              <a:spcBef>
                <a:spcPts val="0"/>
              </a:spcBef>
              <a:spcAft>
                <a:spcPts val="0"/>
              </a:spcAft>
              <a:buClrTx/>
              <a:buSzTx/>
              <a:buFontTx/>
              <a:buNone/>
              <a:tabLst/>
              <a:defRPr b="1"/>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9" name="TextBox 28">
            <a:extLst>
              <a:ext uri="{FF2B5EF4-FFF2-40B4-BE49-F238E27FC236}">
                <a16:creationId xmlns:a16="http://schemas.microsoft.com/office/drawing/2014/main" id="{A70AC0A9-C8B8-4C92-A3A6-8D89ACED855D}"/>
              </a:ext>
            </a:extLst>
          </p:cNvPr>
          <p:cNvSpPr txBox="1"/>
          <p:nvPr/>
        </p:nvSpPr>
        <p:spPr>
          <a:xfrm>
            <a:off x="10380719" y="2506635"/>
            <a:ext cx="1560851" cy="2822603"/>
          </a:xfrm>
          <a:prstGeom prst="rect">
            <a:avLst/>
          </a:prstGeom>
          <a:solidFill>
            <a:schemeClr val="bg2"/>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b="1"/>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Initial contact phone vs email?</a:t>
            </a:r>
          </a:p>
          <a:p>
            <a:pPr marL="0" marR="0" lvl="0" indent="0" algn="l" defTabSz="457200" rtl="0" eaLnBrk="1" fontAlgn="auto" latinLnBrk="0" hangingPunct="1">
              <a:lnSpc>
                <a:spcPct val="100000"/>
              </a:lnSpc>
              <a:spcBef>
                <a:spcPts val="0"/>
              </a:spcBef>
              <a:spcAft>
                <a:spcPts val="0"/>
              </a:spcAft>
              <a:buClrTx/>
              <a:buSzTx/>
              <a:buFontTx/>
              <a:buNone/>
              <a:tabLst/>
              <a:defRPr b="1"/>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9" name="Graphic 8" descr="Power">
            <a:extLst>
              <a:ext uri="{FF2B5EF4-FFF2-40B4-BE49-F238E27FC236}">
                <a16:creationId xmlns:a16="http://schemas.microsoft.com/office/drawing/2014/main" id="{5E8BB3CA-3FDC-461A-B52B-8E23677797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0372" y="1829547"/>
            <a:ext cx="631900" cy="631900"/>
          </a:xfrm>
          <a:prstGeom prst="rect">
            <a:avLst/>
          </a:prstGeom>
        </p:spPr>
      </p:pic>
      <p:pic>
        <p:nvPicPr>
          <p:cNvPr id="13" name="Graphic 12" descr="Dance">
            <a:extLst>
              <a:ext uri="{FF2B5EF4-FFF2-40B4-BE49-F238E27FC236}">
                <a16:creationId xmlns:a16="http://schemas.microsoft.com/office/drawing/2014/main" id="{0A02811E-CEFA-476A-B289-119E9C6BBA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5056" y="1892693"/>
            <a:ext cx="631900" cy="631900"/>
          </a:xfrm>
          <a:prstGeom prst="rect">
            <a:avLst/>
          </a:prstGeom>
        </p:spPr>
      </p:pic>
      <p:pic>
        <p:nvPicPr>
          <p:cNvPr id="33" name="Graphic 32" descr="Checklist">
            <a:extLst>
              <a:ext uri="{FF2B5EF4-FFF2-40B4-BE49-F238E27FC236}">
                <a16:creationId xmlns:a16="http://schemas.microsoft.com/office/drawing/2014/main" id="{AAEBD1C7-30B2-4039-BC8A-DC4D9C104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1130" y="1874735"/>
            <a:ext cx="631900" cy="631900"/>
          </a:xfrm>
          <a:prstGeom prst="rect">
            <a:avLst/>
          </a:prstGeom>
        </p:spPr>
      </p:pic>
      <p:pic>
        <p:nvPicPr>
          <p:cNvPr id="35" name="Graphic 34" descr="Email">
            <a:extLst>
              <a:ext uri="{FF2B5EF4-FFF2-40B4-BE49-F238E27FC236}">
                <a16:creationId xmlns:a16="http://schemas.microsoft.com/office/drawing/2014/main" id="{20A15ABF-D1CD-4FD6-B3A8-332574F530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45193" y="1874733"/>
            <a:ext cx="631901" cy="631901"/>
          </a:xfrm>
          <a:prstGeom prst="rect">
            <a:avLst/>
          </a:prstGeom>
        </p:spPr>
      </p:pic>
    </p:spTree>
    <p:extLst>
      <p:ext uri="{BB962C8B-B14F-4D97-AF65-F5344CB8AC3E}">
        <p14:creationId xmlns:p14="http://schemas.microsoft.com/office/powerpoint/2010/main" val="1110391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7"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4" name="Rectangle 33">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0" name="Picture Placeholder 9">
            <a:extLst>
              <a:ext uri="{FF2B5EF4-FFF2-40B4-BE49-F238E27FC236}">
                <a16:creationId xmlns:a16="http://schemas.microsoft.com/office/drawing/2014/main" id="{812C542F-C656-4FCE-9036-1293D93F5F6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807"/>
          <a:stretch/>
        </p:blipFill>
        <p:spPr>
          <a:xfrm>
            <a:off x="6892924" y="10"/>
            <a:ext cx="529907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36" name="Group 35">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37"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8"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9"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0"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2"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C366F52-98BD-43DA-86C7-97EAB714BAA2}"/>
              </a:ext>
            </a:extLst>
          </p:cNvPr>
          <p:cNvSpPr>
            <a:spLocks noGrp="1"/>
          </p:cNvSpPr>
          <p:nvPr>
            <p:ph type="title"/>
          </p:nvPr>
        </p:nvSpPr>
        <p:spPr>
          <a:xfrm>
            <a:off x="542277" y="672860"/>
            <a:ext cx="6083948" cy="908290"/>
          </a:xfrm>
        </p:spPr>
        <p:txBody>
          <a:bodyPr vert="horz" lIns="91440" tIns="45720" rIns="91440" bIns="45720" rtlCol="0" anchor="ctr">
            <a:normAutofit/>
          </a:bodyPr>
          <a:lstStyle/>
          <a:p>
            <a:pPr algn="l"/>
            <a:r>
              <a:rPr lang="en-US" sz="4000" dirty="0"/>
              <a:t>Preparing For the Meeting </a:t>
            </a:r>
          </a:p>
        </p:txBody>
      </p:sp>
      <p:sp>
        <p:nvSpPr>
          <p:cNvPr id="4" name="Text Placeholder 3">
            <a:extLst>
              <a:ext uri="{FF2B5EF4-FFF2-40B4-BE49-F238E27FC236}">
                <a16:creationId xmlns:a16="http://schemas.microsoft.com/office/drawing/2014/main" id="{F87709F5-D784-44D9-BB73-D15999AD3395}"/>
              </a:ext>
            </a:extLst>
          </p:cNvPr>
          <p:cNvSpPr>
            <a:spLocks noGrp="1"/>
          </p:cNvSpPr>
          <p:nvPr>
            <p:ph type="body" sz="half" idx="2"/>
          </p:nvPr>
        </p:nvSpPr>
        <p:spPr>
          <a:xfrm>
            <a:off x="570295" y="2638425"/>
            <a:ext cx="5982758" cy="4177406"/>
          </a:xfrm>
        </p:spPr>
        <p:txBody>
          <a:bodyPr vert="horz" lIns="91440" tIns="45720" rIns="91440" bIns="45720" rtlCol="0" anchor="ctr">
            <a:normAutofit lnSpcReduction="10000"/>
          </a:bodyPr>
          <a:lstStyle/>
          <a:p>
            <a:pPr marL="285750" indent="-285750" algn="l">
              <a:buFont typeface="Arial"/>
              <a:buChar char="•"/>
            </a:pPr>
            <a:r>
              <a:rPr lang="en-US" sz="2000" dirty="0"/>
              <a:t>Prepare a packet of useful information for the meeting </a:t>
            </a:r>
          </a:p>
          <a:p>
            <a:pPr marL="628650" lvl="1" indent="-171450">
              <a:buFont typeface="Arial"/>
              <a:buChar char="•"/>
            </a:pPr>
            <a:r>
              <a:rPr lang="en-US" sz="2000" dirty="0"/>
              <a:t>Resources- Health Department, Lung Association, EPA, AARST</a:t>
            </a:r>
          </a:p>
          <a:p>
            <a:pPr marL="628650" lvl="1" indent="-171450">
              <a:buFont typeface="Arial"/>
              <a:buChar char="•"/>
            </a:pPr>
            <a:r>
              <a:rPr lang="en-US" sz="2000" dirty="0"/>
              <a:t>Personalize everything to their district – personal stories</a:t>
            </a:r>
          </a:p>
          <a:p>
            <a:pPr lvl="1"/>
            <a:r>
              <a:rPr lang="en-US" sz="2000" u="sng" dirty="0"/>
              <a:t>Included in your Packet:</a:t>
            </a:r>
          </a:p>
          <a:p>
            <a:pPr marL="800100" lvl="1" indent="-342900">
              <a:buFont typeface="Arial" panose="020B0604020202020204" pitchFamily="34" charset="0"/>
              <a:buChar char="•"/>
            </a:pPr>
            <a:r>
              <a:rPr lang="en-US" sz="2000" dirty="0"/>
              <a:t>Local health department data</a:t>
            </a:r>
          </a:p>
          <a:p>
            <a:pPr marL="800100" lvl="1" indent="-342900">
              <a:buFont typeface="Arial" panose="020B0604020202020204" pitchFamily="34" charset="0"/>
              <a:buChar char="•"/>
            </a:pPr>
            <a:r>
              <a:rPr lang="en-US" sz="2000" dirty="0"/>
              <a:t>State cancer rates</a:t>
            </a:r>
          </a:p>
          <a:p>
            <a:pPr marL="800100" lvl="1" indent="-342900">
              <a:buFont typeface="Arial" panose="020B0604020202020204" pitchFamily="34" charset="0"/>
              <a:buChar char="•"/>
            </a:pPr>
            <a:r>
              <a:rPr lang="en-US" sz="2000" dirty="0"/>
              <a:t>Legislative bill language – very important </a:t>
            </a:r>
          </a:p>
          <a:p>
            <a:pPr marL="800100" lvl="1" indent="-342900">
              <a:buFont typeface="Arial" panose="020B0604020202020204" pitchFamily="34" charset="0"/>
              <a:buChar char="•"/>
            </a:pPr>
            <a:r>
              <a:rPr lang="en-US" sz="2000" dirty="0"/>
              <a:t>Data on other states that have passed the bill </a:t>
            </a:r>
          </a:p>
          <a:p>
            <a:pPr algn="l">
              <a:buFont typeface="Arial"/>
              <a:buChar char="•"/>
            </a:pPr>
            <a:endParaRPr lang="en-US" sz="2000" dirty="0"/>
          </a:p>
        </p:txBody>
      </p:sp>
      <p:sp>
        <p:nvSpPr>
          <p:cNvPr id="3" name="Rectangle 2">
            <a:extLst>
              <a:ext uri="{FF2B5EF4-FFF2-40B4-BE49-F238E27FC236}">
                <a16:creationId xmlns:a16="http://schemas.microsoft.com/office/drawing/2014/main" id="{DD31D761-685D-47BF-B0D8-26F826E9BC89}"/>
              </a:ext>
            </a:extLst>
          </p:cNvPr>
          <p:cNvSpPr/>
          <p:nvPr/>
        </p:nvSpPr>
        <p:spPr>
          <a:xfrm>
            <a:off x="7975522" y="6536293"/>
            <a:ext cx="427552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D8C"/>
                </a:solidFill>
                <a:effectLst/>
                <a:uLnTx/>
                <a:uFillTx/>
                <a:latin typeface="Arial" panose="020B0604020202020204" pitchFamily="34" charset="0"/>
                <a:ea typeface="+mn-ea"/>
                <a:cs typeface="Arial" panose="020B0604020202020204" pitchFamily="34" charset="0"/>
              </a:rPr>
              <a:t>2018 International Radon Symposium™</a:t>
            </a:r>
          </a:p>
        </p:txBody>
      </p:sp>
      <p:pic>
        <p:nvPicPr>
          <p:cNvPr id="21" name="Picture 20">
            <a:extLst>
              <a:ext uri="{FF2B5EF4-FFF2-40B4-BE49-F238E27FC236}">
                <a16:creationId xmlns:a16="http://schemas.microsoft.com/office/drawing/2014/main" id="{1D53569A-7A95-4E36-916B-93F26BBB8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360" y="6407816"/>
            <a:ext cx="1022874" cy="459709"/>
          </a:xfrm>
          <a:prstGeom prst="rect">
            <a:avLst/>
          </a:prstGeom>
        </p:spPr>
      </p:pic>
    </p:spTree>
    <p:extLst>
      <p:ext uri="{BB962C8B-B14F-4D97-AF65-F5344CB8AC3E}">
        <p14:creationId xmlns:p14="http://schemas.microsoft.com/office/powerpoint/2010/main" val="347109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 name="Freeform: Shape 1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7BC1BED5-7985-49FE-B7E7-F4C3037A6C5D}"/>
              </a:ext>
            </a:extLst>
          </p:cNvPr>
          <p:cNvSpPr>
            <a:spLocks noGrp="1"/>
          </p:cNvSpPr>
          <p:nvPr>
            <p:ph type="title"/>
          </p:nvPr>
        </p:nvSpPr>
        <p:spPr>
          <a:xfrm>
            <a:off x="496112" y="685801"/>
            <a:ext cx="2743200" cy="5105400"/>
          </a:xfrm>
        </p:spPr>
        <p:txBody>
          <a:bodyPr>
            <a:normAutofit/>
          </a:bodyPr>
          <a:lstStyle/>
          <a:p>
            <a:r>
              <a:rPr lang="en-US" dirty="0">
                <a:solidFill>
                  <a:srgbClr val="FFFFFF"/>
                </a:solidFill>
              </a:rPr>
              <a:t>Key Points to Emphasize </a:t>
            </a:r>
          </a:p>
        </p:txBody>
      </p:sp>
      <p:grpSp>
        <p:nvGrpSpPr>
          <p:cNvPr id="15" name="Group 1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6" name="Content Placeholder 5">
            <a:extLst>
              <a:ext uri="{FF2B5EF4-FFF2-40B4-BE49-F238E27FC236}">
                <a16:creationId xmlns:a16="http://schemas.microsoft.com/office/drawing/2014/main" id="{21C84AF2-7057-4B28-A5C8-6FB02BC5CEF5}"/>
              </a:ext>
            </a:extLst>
          </p:cNvPr>
          <p:cNvSpPr>
            <a:spLocks noGrp="1"/>
          </p:cNvSpPr>
          <p:nvPr>
            <p:ph idx="1"/>
          </p:nvPr>
        </p:nvSpPr>
        <p:spPr>
          <a:xfrm>
            <a:off x="5172764" y="1190738"/>
            <a:ext cx="6385918" cy="5105400"/>
          </a:xfrm>
        </p:spPr>
        <p:txBody>
          <a:bodyPr>
            <a:normAutofit/>
          </a:bodyPr>
          <a:lstStyle/>
          <a:p>
            <a:r>
              <a:rPr lang="en-US" dirty="0"/>
              <a:t>Emphasize not a mandate- Consumers making an informed decision.</a:t>
            </a:r>
          </a:p>
          <a:p>
            <a:r>
              <a:rPr lang="en-US" dirty="0"/>
              <a:t>Many real estate companies have a sign off for radon built into their contract but offer no credible information about what it is- relies on realtors for information. </a:t>
            </a:r>
          </a:p>
          <a:p>
            <a:r>
              <a:rPr lang="en-US" dirty="0"/>
              <a:t>Effect on their district </a:t>
            </a:r>
          </a:p>
          <a:p>
            <a:r>
              <a:rPr lang="en-US" dirty="0"/>
              <a:t>Personal stories from the field</a:t>
            </a:r>
          </a:p>
          <a:p>
            <a:pPr marL="0" indent="0">
              <a:buNone/>
            </a:pPr>
            <a:endParaRPr lang="en-US" sz="2000" dirty="0"/>
          </a:p>
          <a:p>
            <a:endParaRPr lang="en-US" sz="2000" dirty="0"/>
          </a:p>
        </p:txBody>
      </p:sp>
      <p:sp>
        <p:nvSpPr>
          <p:cNvPr id="3" name="Rectangle 2">
            <a:extLst>
              <a:ext uri="{FF2B5EF4-FFF2-40B4-BE49-F238E27FC236}">
                <a16:creationId xmlns:a16="http://schemas.microsoft.com/office/drawing/2014/main" id="{F2EAD0DE-F5A4-4ECB-AA89-ED56D68487E1}"/>
              </a:ext>
            </a:extLst>
          </p:cNvPr>
          <p:cNvSpPr/>
          <p:nvPr/>
        </p:nvSpPr>
        <p:spPr>
          <a:xfrm>
            <a:off x="7723633" y="6477002"/>
            <a:ext cx="427552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D8C"/>
                </a:solidFill>
                <a:effectLst/>
                <a:uLnTx/>
                <a:uFillTx/>
                <a:latin typeface="Arial" panose="020B0604020202020204" pitchFamily="34" charset="0"/>
                <a:ea typeface="+mn-ea"/>
                <a:cs typeface="Arial" panose="020B0604020202020204" pitchFamily="34" charset="0"/>
              </a:rPr>
              <a:t>2018 International Radon Symposium™</a:t>
            </a:r>
          </a:p>
        </p:txBody>
      </p:sp>
      <p:pic>
        <p:nvPicPr>
          <p:cNvPr id="14" name="Picture 13">
            <a:extLst>
              <a:ext uri="{FF2B5EF4-FFF2-40B4-BE49-F238E27FC236}">
                <a16:creationId xmlns:a16="http://schemas.microsoft.com/office/drawing/2014/main" id="{4BBBA148-5DFD-4BCA-8AB7-DE3FABC0F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759" y="6386625"/>
            <a:ext cx="1022874" cy="459709"/>
          </a:xfrm>
          <a:prstGeom prst="rect">
            <a:avLst/>
          </a:prstGeom>
        </p:spPr>
      </p:pic>
    </p:spTree>
    <p:extLst>
      <p:ext uri="{BB962C8B-B14F-4D97-AF65-F5344CB8AC3E}">
        <p14:creationId xmlns:p14="http://schemas.microsoft.com/office/powerpoint/2010/main" val="569197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AF40-8D6A-40EC-8715-A75C2E937FDB}"/>
              </a:ext>
            </a:extLst>
          </p:cNvPr>
          <p:cNvSpPr>
            <a:spLocks noGrp="1"/>
          </p:cNvSpPr>
          <p:nvPr>
            <p:ph type="title"/>
          </p:nvPr>
        </p:nvSpPr>
        <p:spPr/>
        <p:txBody>
          <a:bodyPr>
            <a:normAutofit fontScale="90000"/>
          </a:bodyPr>
          <a:lstStyle/>
          <a:p>
            <a:r>
              <a:rPr lang="en-US" b="1" dirty="0"/>
              <a:t>Radon Awareness/Notification Policies - Summary </a:t>
            </a:r>
            <a:br>
              <a:rPr lang="en-US" dirty="0"/>
            </a:br>
            <a:endParaRPr lang="en-US" dirty="0"/>
          </a:p>
        </p:txBody>
      </p:sp>
      <p:graphicFrame>
        <p:nvGraphicFramePr>
          <p:cNvPr id="5" name="Content Placeholder 4">
            <a:extLst>
              <a:ext uri="{FF2B5EF4-FFF2-40B4-BE49-F238E27FC236}">
                <a16:creationId xmlns:a16="http://schemas.microsoft.com/office/drawing/2014/main" id="{3E0CB80C-2182-4F2E-97BA-E4BE2F4FA231}"/>
              </a:ext>
            </a:extLst>
          </p:cNvPr>
          <p:cNvGraphicFramePr>
            <a:graphicFrameLocks noGrp="1"/>
          </p:cNvGraphicFramePr>
          <p:nvPr>
            <p:ph idx="1"/>
            <p:extLst>
              <p:ext uri="{D42A27DB-BD31-4B8C-83A1-F6EECF244321}">
                <p14:modId xmlns:p14="http://schemas.microsoft.com/office/powerpoint/2010/main" val="3883376854"/>
              </p:ext>
            </p:extLst>
          </p:nvPr>
        </p:nvGraphicFramePr>
        <p:xfrm>
          <a:off x="807414" y="1202530"/>
          <a:ext cx="10144124" cy="4452939"/>
        </p:xfrm>
        <a:graphic>
          <a:graphicData uri="http://schemas.openxmlformats.org/drawingml/2006/table">
            <a:tbl>
              <a:tblPr firstRow="1" firstCol="1" bandRow="1"/>
              <a:tblGrid>
                <a:gridCol w="4176066">
                  <a:extLst>
                    <a:ext uri="{9D8B030D-6E8A-4147-A177-3AD203B41FA5}">
                      <a16:colId xmlns:a16="http://schemas.microsoft.com/office/drawing/2014/main" val="95353555"/>
                    </a:ext>
                  </a:extLst>
                </a:gridCol>
                <a:gridCol w="622698">
                  <a:extLst>
                    <a:ext uri="{9D8B030D-6E8A-4147-A177-3AD203B41FA5}">
                      <a16:colId xmlns:a16="http://schemas.microsoft.com/office/drawing/2014/main" val="416081657"/>
                    </a:ext>
                  </a:extLst>
                </a:gridCol>
                <a:gridCol w="668170">
                  <a:extLst>
                    <a:ext uri="{9D8B030D-6E8A-4147-A177-3AD203B41FA5}">
                      <a16:colId xmlns:a16="http://schemas.microsoft.com/office/drawing/2014/main" val="2396875624"/>
                    </a:ext>
                  </a:extLst>
                </a:gridCol>
                <a:gridCol w="668170">
                  <a:extLst>
                    <a:ext uri="{9D8B030D-6E8A-4147-A177-3AD203B41FA5}">
                      <a16:colId xmlns:a16="http://schemas.microsoft.com/office/drawing/2014/main" val="2362480113"/>
                    </a:ext>
                  </a:extLst>
                </a:gridCol>
                <a:gridCol w="668170">
                  <a:extLst>
                    <a:ext uri="{9D8B030D-6E8A-4147-A177-3AD203B41FA5}">
                      <a16:colId xmlns:a16="http://schemas.microsoft.com/office/drawing/2014/main" val="3398884788"/>
                    </a:ext>
                  </a:extLst>
                </a:gridCol>
                <a:gridCol w="668170">
                  <a:extLst>
                    <a:ext uri="{9D8B030D-6E8A-4147-A177-3AD203B41FA5}">
                      <a16:colId xmlns:a16="http://schemas.microsoft.com/office/drawing/2014/main" val="2853063369"/>
                    </a:ext>
                  </a:extLst>
                </a:gridCol>
                <a:gridCol w="668170">
                  <a:extLst>
                    <a:ext uri="{9D8B030D-6E8A-4147-A177-3AD203B41FA5}">
                      <a16:colId xmlns:a16="http://schemas.microsoft.com/office/drawing/2014/main" val="2325415937"/>
                    </a:ext>
                  </a:extLst>
                </a:gridCol>
                <a:gridCol w="668170">
                  <a:extLst>
                    <a:ext uri="{9D8B030D-6E8A-4147-A177-3AD203B41FA5}">
                      <a16:colId xmlns:a16="http://schemas.microsoft.com/office/drawing/2014/main" val="2419458633"/>
                    </a:ext>
                  </a:extLst>
                </a:gridCol>
                <a:gridCol w="668170">
                  <a:extLst>
                    <a:ext uri="{9D8B030D-6E8A-4147-A177-3AD203B41FA5}">
                      <a16:colId xmlns:a16="http://schemas.microsoft.com/office/drawing/2014/main" val="1034094084"/>
                    </a:ext>
                  </a:extLst>
                </a:gridCol>
                <a:gridCol w="668170">
                  <a:extLst>
                    <a:ext uri="{9D8B030D-6E8A-4147-A177-3AD203B41FA5}">
                      <a16:colId xmlns:a16="http://schemas.microsoft.com/office/drawing/2014/main" val="1297635289"/>
                    </a:ext>
                  </a:extLst>
                </a:gridCol>
              </a:tblGrid>
              <a:tr h="494771">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POLICY ELEMENT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FL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NH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318098"/>
                  </a:ext>
                </a:extLst>
              </a:tr>
              <a:tr h="494771">
                <a:tc>
                  <a:txBody>
                    <a:bodyPr/>
                    <a:lstStyle/>
                    <a:p>
                      <a:pPr marL="0" marR="0" algn="ctr">
                        <a:lnSpc>
                          <a:spcPct val="107000"/>
                        </a:lnSpc>
                        <a:spcBef>
                          <a:spcPts val="0"/>
                        </a:spcBef>
                        <a:spcAft>
                          <a:spcPts val="0"/>
                        </a:spcAft>
                        <a:tabLst>
                          <a:tab pos="4572000" algn="l"/>
                        </a:tabLst>
                      </a:pPr>
                      <a:r>
                        <a:rPr lang="en-US" sz="24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Signed Warning Statement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474529"/>
                  </a:ext>
                </a:extLst>
              </a:tr>
              <a:tr h="494771">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Warning Statement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62596"/>
                  </a:ext>
                </a:extLst>
              </a:tr>
              <a:tr h="494771">
                <a:tc>
                  <a:txBody>
                    <a:bodyPr/>
                    <a:lstStyle/>
                    <a:p>
                      <a:pPr marL="0" marR="0" algn="ctr">
                        <a:lnSpc>
                          <a:spcPct val="107000"/>
                        </a:lnSpc>
                        <a:spcBef>
                          <a:spcPts val="0"/>
                        </a:spcBef>
                        <a:spcAft>
                          <a:spcPts val="0"/>
                        </a:spcAft>
                        <a:tabLst>
                          <a:tab pos="4572000" algn="l"/>
                        </a:tabLst>
                      </a:pPr>
                      <a:r>
                        <a:rPr lang="en-US" sz="2400" b="1">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Testing Recommended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50139"/>
                  </a:ext>
                </a:extLst>
              </a:tr>
              <a:tr h="494771">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Qualified Tester Recommended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212400"/>
                  </a:ext>
                </a:extLst>
              </a:tr>
              <a:tr h="494771">
                <a:tc>
                  <a:txBody>
                    <a:bodyPr/>
                    <a:lstStyle/>
                    <a:p>
                      <a:pPr marL="0" marR="0" algn="ctr">
                        <a:lnSpc>
                          <a:spcPct val="107000"/>
                        </a:lnSpc>
                        <a:spcBef>
                          <a:spcPts val="0"/>
                        </a:spcBef>
                        <a:spcAft>
                          <a:spcPts val="0"/>
                        </a:spcAft>
                        <a:tabLst>
                          <a:tab pos="4572000" algn="l"/>
                        </a:tabLst>
                      </a:pPr>
                      <a:r>
                        <a:rPr lang="en-US"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Prior Tests Disclosed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835940"/>
                  </a:ext>
                </a:extLst>
              </a:tr>
              <a:tr h="494771">
                <a:tc>
                  <a:txBody>
                    <a:bodyPr/>
                    <a:lstStyle/>
                    <a:p>
                      <a:pPr marL="0" marR="0" algn="ctr">
                        <a:lnSpc>
                          <a:spcPct val="107000"/>
                        </a:lnSpc>
                        <a:spcBef>
                          <a:spcPts val="0"/>
                        </a:spcBef>
                        <a:spcAft>
                          <a:spcPts val="0"/>
                        </a:spcAft>
                        <a:tabLst>
                          <a:tab pos="4572000" algn="l"/>
                        </a:tabLst>
                      </a:pPr>
                      <a:r>
                        <a:rPr lang="en-US" sz="2400" b="1">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Applies to Rental Agreements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192675"/>
                  </a:ext>
                </a:extLst>
              </a:tr>
              <a:tr h="494771">
                <a:tc>
                  <a:txBody>
                    <a:bodyPr/>
                    <a:lstStyle/>
                    <a:p>
                      <a:pPr marL="0" marR="0" algn="ctr">
                        <a:lnSpc>
                          <a:spcPct val="107000"/>
                        </a:lnSpc>
                        <a:spcBef>
                          <a:spcPts val="0"/>
                        </a:spcBef>
                        <a:spcAft>
                          <a:spcPts val="0"/>
                        </a:spcAft>
                        <a:tabLst>
                          <a:tab pos="4572000" algn="l"/>
                        </a:tabLst>
                      </a:pPr>
                      <a:r>
                        <a:rPr lang="en-US"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Mitigation System Info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964243"/>
                  </a:ext>
                </a:extLst>
              </a:tr>
              <a:tr h="494771">
                <a:tc>
                  <a:txBody>
                    <a:bodyPr/>
                    <a:lstStyle/>
                    <a:p>
                      <a:pPr marL="0" marR="0" algn="ctr">
                        <a:lnSpc>
                          <a:spcPct val="107000"/>
                        </a:lnSpc>
                        <a:spcBef>
                          <a:spcPts val="0"/>
                        </a:spcBef>
                        <a:spcAft>
                          <a:spcPts val="0"/>
                        </a:spcAft>
                        <a:tabLst>
                          <a:tab pos="4572000" algn="l"/>
                        </a:tabLst>
                      </a:pP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Pamphlet Provided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4572000" algn="l"/>
                        </a:tabLst>
                      </a:pP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959985"/>
                  </a:ext>
                </a:extLst>
              </a:tr>
            </a:tbl>
          </a:graphicData>
        </a:graphic>
      </p:graphicFrame>
      <p:sp>
        <p:nvSpPr>
          <p:cNvPr id="6" name="Rectangle 5">
            <a:extLst>
              <a:ext uri="{FF2B5EF4-FFF2-40B4-BE49-F238E27FC236}">
                <a16:creationId xmlns:a16="http://schemas.microsoft.com/office/drawing/2014/main" id="{EB95F8E4-F6CA-463C-BD13-37C604FFFEDE}"/>
              </a:ext>
            </a:extLst>
          </p:cNvPr>
          <p:cNvSpPr/>
          <p:nvPr/>
        </p:nvSpPr>
        <p:spPr>
          <a:xfrm>
            <a:off x="1514475" y="5834081"/>
            <a:ext cx="8415338" cy="375552"/>
          </a:xfrm>
          <a:prstGeom prst="rect">
            <a:avLst/>
          </a:prstGeom>
        </p:spPr>
        <p:txBody>
          <a:bodyPr wrap="square">
            <a:spAutoFit/>
          </a:bodyPr>
          <a:lstStyle/>
          <a:p>
            <a:pPr algn="ctr">
              <a:lnSpc>
                <a:spcPct val="107000"/>
              </a:lnSpc>
              <a:tabLst>
                <a:tab pos="4572000" algn="l"/>
              </a:tabLst>
            </a:pPr>
            <a:r>
              <a:rPr lang="en-US" b="1" i="1" dirty="0">
                <a:latin typeface="Calibri" panose="020F0502020204030204" pitchFamily="34" charset="0"/>
                <a:ea typeface="Calibri" panose="020F0502020204030204" pitchFamily="34" charset="0"/>
                <a:cs typeface="Times New Roman" panose="02020603050405020304" pitchFamily="18" charset="0"/>
              </a:rPr>
              <a:t>* state law requires certification or license                </a:t>
            </a:r>
            <a:r>
              <a:rPr lang="en-US" b="1" i="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elevated radon level only</a:t>
            </a:r>
            <a:endParaRPr lang="en-US" i="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3">
            <a:extLst>
              <a:ext uri="{FF2B5EF4-FFF2-40B4-BE49-F238E27FC236}">
                <a16:creationId xmlns:a16="http://schemas.microsoft.com/office/drawing/2014/main" id="{CFEC3419-DD4C-4302-85BA-088015163FAD}"/>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2729531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C7A4-D9A7-4B52-98C8-0F8C64C86810}"/>
              </a:ext>
            </a:extLst>
          </p:cNvPr>
          <p:cNvSpPr>
            <a:spLocks noGrp="1"/>
          </p:cNvSpPr>
          <p:nvPr>
            <p:ph type="title"/>
          </p:nvPr>
        </p:nvSpPr>
        <p:spPr>
          <a:xfrm>
            <a:off x="1484311" y="685800"/>
            <a:ext cx="10135470" cy="918713"/>
          </a:xfrm>
        </p:spPr>
        <p:txBody>
          <a:bodyPr>
            <a:normAutofit/>
          </a:bodyPr>
          <a:lstStyle/>
          <a:p>
            <a:r>
              <a:rPr lang="en-US" dirty="0"/>
              <a:t>Advocacy vs. Education </a:t>
            </a:r>
          </a:p>
        </p:txBody>
      </p:sp>
      <p:pic>
        <p:nvPicPr>
          <p:cNvPr id="7" name="Graphic 6" descr="Professor">
            <a:extLst>
              <a:ext uri="{FF2B5EF4-FFF2-40B4-BE49-F238E27FC236}">
                <a16:creationId xmlns:a16="http://schemas.microsoft.com/office/drawing/2014/main" id="{5F9500A7-EFC4-43CD-A288-B13DBC7F9C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7543" y="2225614"/>
            <a:ext cx="3047999" cy="30479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AEE44C-F58E-4BF5-B223-F24E84BAB6F6}"/>
              </a:ext>
            </a:extLst>
          </p:cNvPr>
          <p:cNvSpPr>
            <a:spLocks noGrp="1"/>
          </p:cNvSpPr>
          <p:nvPr>
            <p:ph idx="1"/>
          </p:nvPr>
        </p:nvSpPr>
        <p:spPr>
          <a:xfrm>
            <a:off x="6133094" y="2546229"/>
            <a:ext cx="5486687" cy="3124201"/>
          </a:xfrm>
        </p:spPr>
        <p:txBody>
          <a:bodyPr anchor="t">
            <a:normAutofit/>
          </a:bodyPr>
          <a:lstStyle/>
          <a:p>
            <a:r>
              <a:rPr lang="en-US" dirty="0"/>
              <a:t>Know who you represent and what you are allowed to say- Private Business vs non-profit organization. 501c3/501c6</a:t>
            </a:r>
          </a:p>
          <a:p>
            <a:r>
              <a:rPr lang="en-US" dirty="0"/>
              <a:t>Non Profit- Education </a:t>
            </a:r>
          </a:p>
          <a:p>
            <a:r>
              <a:rPr lang="en-US" dirty="0"/>
              <a:t>Private Business – Advocacy </a:t>
            </a:r>
          </a:p>
        </p:txBody>
      </p:sp>
      <p:sp>
        <p:nvSpPr>
          <p:cNvPr id="4" name="Rectangle 3">
            <a:extLst>
              <a:ext uri="{FF2B5EF4-FFF2-40B4-BE49-F238E27FC236}">
                <a16:creationId xmlns:a16="http://schemas.microsoft.com/office/drawing/2014/main" id="{A0E493E2-88CC-4E35-B34B-D55FCB61240D}"/>
              </a:ext>
            </a:extLst>
          </p:cNvPr>
          <p:cNvSpPr/>
          <p:nvPr/>
        </p:nvSpPr>
        <p:spPr>
          <a:xfrm>
            <a:off x="7916471" y="6488668"/>
            <a:ext cx="427552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D8C"/>
                </a:solidFill>
                <a:effectLst/>
                <a:uLnTx/>
                <a:uFillTx/>
                <a:latin typeface="Arial" panose="020B0604020202020204" pitchFamily="34" charset="0"/>
                <a:ea typeface="+mn-ea"/>
                <a:cs typeface="Arial" panose="020B0604020202020204" pitchFamily="34" charset="0"/>
              </a:rPr>
              <a:t>2018 International Radon Symposium™</a:t>
            </a:r>
          </a:p>
        </p:txBody>
      </p:sp>
      <p:pic>
        <p:nvPicPr>
          <p:cNvPr id="6" name="Picture 5">
            <a:extLst>
              <a:ext uri="{FF2B5EF4-FFF2-40B4-BE49-F238E27FC236}">
                <a16:creationId xmlns:a16="http://schemas.microsoft.com/office/drawing/2014/main" id="{E1AAE5AE-AEE8-4BB3-8DF1-A616D6E65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597" y="6398291"/>
            <a:ext cx="1022874" cy="459709"/>
          </a:xfrm>
          <a:prstGeom prst="rect">
            <a:avLst/>
          </a:prstGeom>
        </p:spPr>
      </p:pic>
    </p:spTree>
    <p:extLst>
      <p:ext uri="{BB962C8B-B14F-4D97-AF65-F5344CB8AC3E}">
        <p14:creationId xmlns:p14="http://schemas.microsoft.com/office/powerpoint/2010/main" val="2653065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147D-4815-4DF8-B213-C72BA751DF08}"/>
              </a:ext>
            </a:extLst>
          </p:cNvPr>
          <p:cNvSpPr>
            <a:spLocks noGrp="1"/>
          </p:cNvSpPr>
          <p:nvPr>
            <p:ph type="title"/>
          </p:nvPr>
        </p:nvSpPr>
        <p:spPr>
          <a:xfrm>
            <a:off x="1484311" y="685800"/>
            <a:ext cx="10109591" cy="918713"/>
          </a:xfrm>
        </p:spPr>
        <p:txBody>
          <a:bodyPr/>
          <a:lstStyle/>
          <a:p>
            <a:r>
              <a:rPr lang="en-US" dirty="0"/>
              <a:t>Follow up </a:t>
            </a:r>
          </a:p>
        </p:txBody>
      </p:sp>
      <p:sp>
        <p:nvSpPr>
          <p:cNvPr id="3" name="Content Placeholder 2">
            <a:extLst>
              <a:ext uri="{FF2B5EF4-FFF2-40B4-BE49-F238E27FC236}">
                <a16:creationId xmlns:a16="http://schemas.microsoft.com/office/drawing/2014/main" id="{1AFF08CA-983F-42C1-AB0B-378DA2430920}"/>
              </a:ext>
            </a:extLst>
          </p:cNvPr>
          <p:cNvSpPr>
            <a:spLocks noGrp="1"/>
          </p:cNvSpPr>
          <p:nvPr>
            <p:ph idx="1"/>
          </p:nvPr>
        </p:nvSpPr>
        <p:spPr>
          <a:xfrm>
            <a:off x="1575189" y="2606615"/>
            <a:ext cx="10018713" cy="3124201"/>
          </a:xfrm>
        </p:spPr>
        <p:txBody>
          <a:bodyPr>
            <a:normAutofit lnSpcReduction="10000"/>
          </a:bodyPr>
          <a:lstStyle/>
          <a:p>
            <a:r>
              <a:rPr lang="en-US" dirty="0"/>
              <a:t>Very important since most likely no decisions will be made during the meeting.</a:t>
            </a:r>
          </a:p>
          <a:p>
            <a:r>
              <a:rPr lang="en-US" dirty="0"/>
              <a:t>A follow up email and call to emphasize the points made in the meeting and ask respectfully for a commitment.</a:t>
            </a:r>
          </a:p>
          <a:p>
            <a:r>
              <a:rPr lang="en-US" dirty="0"/>
              <a:t>Patience- some reps will take months to consider the information. 	</a:t>
            </a:r>
          </a:p>
          <a:p>
            <a:pPr lvl="1"/>
            <a:r>
              <a:rPr lang="en-US" dirty="0"/>
              <a:t>Important to follow up periodically</a:t>
            </a:r>
          </a:p>
          <a:p>
            <a:r>
              <a:rPr lang="en-US" dirty="0"/>
              <a:t>Don’t runout and approach every rep – this could cause unnecessary issues. </a:t>
            </a:r>
          </a:p>
          <a:p>
            <a:endParaRPr lang="en-US" dirty="0"/>
          </a:p>
        </p:txBody>
      </p:sp>
      <p:pic>
        <p:nvPicPr>
          <p:cNvPr id="4" name="Picture 3">
            <a:extLst>
              <a:ext uri="{FF2B5EF4-FFF2-40B4-BE49-F238E27FC236}">
                <a16:creationId xmlns:a16="http://schemas.microsoft.com/office/drawing/2014/main" id="{AD78644F-FA3E-4F0C-A8C7-4F29C2BA7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597" y="6398291"/>
            <a:ext cx="1022874" cy="459709"/>
          </a:xfrm>
          <a:prstGeom prst="rect">
            <a:avLst/>
          </a:prstGeom>
        </p:spPr>
      </p:pic>
      <p:sp>
        <p:nvSpPr>
          <p:cNvPr id="5" name="Rectangle 4">
            <a:extLst>
              <a:ext uri="{FF2B5EF4-FFF2-40B4-BE49-F238E27FC236}">
                <a16:creationId xmlns:a16="http://schemas.microsoft.com/office/drawing/2014/main" id="{9858250E-CF6B-4CA6-89A0-FDCE04C67576}"/>
              </a:ext>
            </a:extLst>
          </p:cNvPr>
          <p:cNvSpPr/>
          <p:nvPr/>
        </p:nvSpPr>
        <p:spPr>
          <a:xfrm>
            <a:off x="7916471" y="6488668"/>
            <a:ext cx="427552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D8C"/>
                </a:solidFill>
                <a:effectLst/>
                <a:uLnTx/>
                <a:uFillTx/>
                <a:latin typeface="Arial" panose="020B0604020202020204" pitchFamily="34" charset="0"/>
                <a:ea typeface="+mn-ea"/>
                <a:cs typeface="Arial" panose="020B0604020202020204" pitchFamily="34" charset="0"/>
              </a:rPr>
              <a:t>2018 International Radon Symposium™</a:t>
            </a:r>
          </a:p>
        </p:txBody>
      </p:sp>
    </p:spTree>
    <p:extLst>
      <p:ext uri="{BB962C8B-B14F-4D97-AF65-F5344CB8AC3E}">
        <p14:creationId xmlns:p14="http://schemas.microsoft.com/office/powerpoint/2010/main" val="144995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66ED0D-22E4-4EA7-B64E-81B42B24A6FB}"/>
              </a:ext>
            </a:extLst>
          </p:cNvPr>
          <p:cNvSpPr txBox="1"/>
          <p:nvPr/>
        </p:nvSpPr>
        <p:spPr>
          <a:xfrm>
            <a:off x="2223714" y="3200220"/>
            <a:ext cx="3872286"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Shad Evans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Radon Be Gone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OARP President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hlinkClick r:id="rId2"/>
              </a:rPr>
              <a:t>shad@radonbegone.net</a:t>
            </a: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pic>
        <p:nvPicPr>
          <p:cNvPr id="1026" name="Picture 2" descr="Back Home">
            <a:extLst>
              <a:ext uri="{FF2B5EF4-FFF2-40B4-BE49-F238E27FC236}">
                <a16:creationId xmlns:a16="http://schemas.microsoft.com/office/drawing/2014/main" id="{2D3E6A06-CFD6-4681-8952-27DF587EE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357" y="2552056"/>
            <a:ext cx="2667000" cy="971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055282-BDA5-43A7-8ED3-84B57E4D307B}"/>
              </a:ext>
            </a:extLst>
          </p:cNvPr>
          <p:cNvSpPr>
            <a:spLocks noGrp="1"/>
          </p:cNvSpPr>
          <p:nvPr>
            <p:ph type="title"/>
          </p:nvPr>
        </p:nvSpPr>
        <p:spPr>
          <a:xfrm>
            <a:off x="1484311" y="685801"/>
            <a:ext cx="10018713" cy="924844"/>
          </a:xfrm>
        </p:spPr>
        <p:txBody>
          <a:bodyPr>
            <a:normAutofit/>
          </a:bodyPr>
          <a:lstStyle/>
          <a:p>
            <a:r>
              <a:rPr lang="en-US" sz="4800" dirty="0"/>
              <a:t>Questions?</a:t>
            </a:r>
          </a:p>
        </p:txBody>
      </p:sp>
      <p:sp>
        <p:nvSpPr>
          <p:cNvPr id="5" name="TextBox 4">
            <a:extLst>
              <a:ext uri="{FF2B5EF4-FFF2-40B4-BE49-F238E27FC236}">
                <a16:creationId xmlns:a16="http://schemas.microsoft.com/office/drawing/2014/main" id="{C06C80FC-B50E-4990-900E-9919CE33BCB2}"/>
              </a:ext>
            </a:extLst>
          </p:cNvPr>
          <p:cNvSpPr txBox="1"/>
          <p:nvPr/>
        </p:nvSpPr>
        <p:spPr>
          <a:xfrm>
            <a:off x="6265628" y="3626533"/>
            <a:ext cx="5237396" cy="20928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Jessica Karns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A-Z Solutions, Inc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OARP Treasurer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hlinkClick r:id="rId4"/>
              </a:rPr>
              <a:t>Jessicakarns@vaporremoval.com</a:t>
            </a: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C47DB205-D0DC-40D9-A42F-748CAAF3F921}"/>
              </a:ext>
            </a:extLst>
          </p:cNvPr>
          <p:cNvSpPr/>
          <p:nvPr/>
        </p:nvSpPr>
        <p:spPr>
          <a:xfrm>
            <a:off x="7916471" y="6488668"/>
            <a:ext cx="427552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D8C"/>
                </a:solidFill>
                <a:effectLst/>
                <a:uLnTx/>
                <a:uFillTx/>
                <a:latin typeface="Arial" panose="020B0604020202020204" pitchFamily="34" charset="0"/>
                <a:ea typeface="+mn-ea"/>
                <a:cs typeface="Arial" panose="020B0604020202020204" pitchFamily="34" charset="0"/>
              </a:rPr>
              <a:t>2018 International Radon Symposium™</a:t>
            </a:r>
          </a:p>
        </p:txBody>
      </p:sp>
      <p:pic>
        <p:nvPicPr>
          <p:cNvPr id="7" name="Picture 6">
            <a:extLst>
              <a:ext uri="{FF2B5EF4-FFF2-40B4-BE49-F238E27FC236}">
                <a16:creationId xmlns:a16="http://schemas.microsoft.com/office/drawing/2014/main" id="{64E543DD-7C49-48AD-96AC-0AFA4A71D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597" y="6398291"/>
            <a:ext cx="1022874" cy="459709"/>
          </a:xfrm>
          <a:prstGeom prst="rect">
            <a:avLst/>
          </a:prstGeom>
        </p:spPr>
      </p:pic>
      <p:pic>
        <p:nvPicPr>
          <p:cNvPr id="9" name="Picture 8">
            <a:extLst>
              <a:ext uri="{FF2B5EF4-FFF2-40B4-BE49-F238E27FC236}">
                <a16:creationId xmlns:a16="http://schemas.microsoft.com/office/drawing/2014/main" id="{175FBA65-FD74-4BA8-8A9B-FD4D9E482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3667" y="2379898"/>
            <a:ext cx="4572009" cy="1246635"/>
          </a:xfrm>
          <a:prstGeom prst="rect">
            <a:avLst/>
          </a:prstGeom>
        </p:spPr>
      </p:pic>
    </p:spTree>
    <p:extLst>
      <p:ext uri="{BB962C8B-B14F-4D97-AF65-F5344CB8AC3E}">
        <p14:creationId xmlns:p14="http://schemas.microsoft.com/office/powerpoint/2010/main" val="2677497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1"/>
            <a:ext cx="9388754" cy="1325563"/>
          </a:xfrm>
        </p:spPr>
        <p:txBody>
          <a:bodyPr>
            <a:normAutofit/>
          </a:bodyPr>
          <a:lstStyle/>
          <a:p>
            <a:pPr algn="ctr"/>
            <a:r>
              <a:rPr lang="en-US" b="1" dirty="0"/>
              <a:t>Awareness/Notification </a:t>
            </a:r>
            <a:br>
              <a:rPr lang="en-US" b="1" dirty="0"/>
            </a:br>
            <a:r>
              <a:rPr lang="en-US" b="1" dirty="0"/>
              <a:t>As Alternative to Testing</a:t>
            </a:r>
          </a:p>
        </p:txBody>
      </p:sp>
      <p:sp>
        <p:nvSpPr>
          <p:cNvPr id="3" name="Content Placeholder 2"/>
          <p:cNvSpPr>
            <a:spLocks noGrp="1"/>
          </p:cNvSpPr>
          <p:nvPr>
            <p:ph idx="1"/>
          </p:nvPr>
        </p:nvSpPr>
        <p:spPr>
          <a:xfrm>
            <a:off x="774551" y="1943100"/>
            <a:ext cx="10596282" cy="3955852"/>
          </a:xfrm>
        </p:spPr>
        <p:txBody>
          <a:bodyPr>
            <a:normAutofit/>
          </a:bodyPr>
          <a:lstStyle/>
          <a:p>
            <a:r>
              <a:rPr lang="en-US" sz="3375" dirty="0"/>
              <a:t>More acceptable to realtors</a:t>
            </a:r>
          </a:p>
          <a:p>
            <a:pPr lvl="1"/>
            <a:r>
              <a:rPr lang="en-US" sz="3375" dirty="0"/>
              <a:t>Virtually no cost</a:t>
            </a:r>
          </a:p>
          <a:p>
            <a:pPr lvl="1"/>
            <a:r>
              <a:rPr lang="en-US" sz="3375" dirty="0"/>
              <a:t>Lower risk to seller</a:t>
            </a:r>
          </a:p>
          <a:p>
            <a:pPr lvl="1"/>
            <a:r>
              <a:rPr lang="en-US" sz="3375" dirty="0"/>
              <a:t>Unlikely to impede timing of transaction</a:t>
            </a:r>
          </a:p>
          <a:p>
            <a:r>
              <a:rPr lang="en-US" sz="3375" dirty="0"/>
              <a:t>Assures every buyer some level of information</a:t>
            </a:r>
          </a:p>
          <a:p>
            <a:r>
              <a:rPr lang="en-US" sz="3262" dirty="0"/>
              <a:t>Allows buyer to choose method / testing professional</a:t>
            </a:r>
            <a:endParaRPr lang="en-US" sz="3775" dirty="0"/>
          </a:p>
          <a:p>
            <a:pPr marL="0" indent="0">
              <a:buNone/>
            </a:pPr>
            <a:endParaRPr lang="en-US" dirty="0"/>
          </a:p>
        </p:txBody>
      </p:sp>
      <p:sp>
        <p:nvSpPr>
          <p:cNvPr id="4" name="Footer Placeholder 3">
            <a:extLst>
              <a:ext uri="{FF2B5EF4-FFF2-40B4-BE49-F238E27FC236}">
                <a16:creationId xmlns:a16="http://schemas.microsoft.com/office/drawing/2014/main" id="{FBBBF58B-6239-4FCB-8CA2-298621EBD284}"/>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81314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ea typeface="Calibri" panose="020F0502020204030204" pitchFamily="34" charset="0"/>
              </a:rPr>
              <a:t>Awareness/Notification vs. Disclosure</a:t>
            </a:r>
            <a:endParaRPr lang="en-US" dirty="0"/>
          </a:p>
        </p:txBody>
      </p:sp>
      <p:sp>
        <p:nvSpPr>
          <p:cNvPr id="3" name="Content Placeholder 2"/>
          <p:cNvSpPr>
            <a:spLocks noGrp="1"/>
          </p:cNvSpPr>
          <p:nvPr>
            <p:ph idx="1"/>
          </p:nvPr>
        </p:nvSpPr>
        <p:spPr>
          <a:xfrm>
            <a:off x="967292" y="1435249"/>
            <a:ext cx="10948987" cy="4603552"/>
          </a:xfrm>
        </p:spPr>
        <p:txBody>
          <a:bodyPr>
            <a:noAutofit/>
          </a:bodyPr>
          <a:lstStyle/>
          <a:p>
            <a:r>
              <a:rPr lang="en-US" sz="3200" dirty="0"/>
              <a:t>Disclosure involves revealing property-specific knowledge</a:t>
            </a:r>
          </a:p>
          <a:p>
            <a:pPr lvl="1"/>
            <a:r>
              <a:rPr lang="en-US" sz="2800" dirty="0"/>
              <a:t>32 states specify radon tests shall be revealed</a:t>
            </a:r>
          </a:p>
          <a:p>
            <a:pPr lvl="2"/>
            <a:r>
              <a:rPr lang="en-US" sz="2800" dirty="0"/>
              <a:t>Implicit duty to reveal any know defects in all states</a:t>
            </a:r>
          </a:p>
          <a:p>
            <a:pPr lvl="1"/>
            <a:r>
              <a:rPr lang="en-US" sz="2800" dirty="0"/>
              <a:t>Radon is included on a long form listing multiple disclosures</a:t>
            </a:r>
          </a:p>
          <a:p>
            <a:r>
              <a:rPr lang="en-US" sz="3200" dirty="0"/>
              <a:t>Disclosure is disincentive to property owner getting test</a:t>
            </a:r>
          </a:p>
          <a:p>
            <a:pPr lvl="2"/>
            <a:r>
              <a:rPr lang="en-US" sz="2800" dirty="0"/>
              <a:t>“why discover a property defect if you must reveal it?”</a:t>
            </a:r>
          </a:p>
          <a:p>
            <a:pPr>
              <a:lnSpc>
                <a:spcPct val="100000"/>
              </a:lnSpc>
              <a:spcBef>
                <a:spcPts val="0"/>
              </a:spcBef>
            </a:pPr>
            <a:r>
              <a:rPr lang="en-US" sz="3200" dirty="0"/>
              <a:t>Awareness requirement complements disclosure </a:t>
            </a:r>
          </a:p>
          <a:p>
            <a:pPr lvl="1">
              <a:lnSpc>
                <a:spcPct val="100000"/>
              </a:lnSpc>
              <a:spcBef>
                <a:spcPts val="0"/>
              </a:spcBef>
            </a:pPr>
            <a:r>
              <a:rPr lang="en-US" sz="2800" dirty="0"/>
              <a:t>Level playing field - all buyers are getting </a:t>
            </a:r>
            <a:r>
              <a:rPr lang="en-US" sz="2800" u="sng" dirty="0"/>
              <a:t>some</a:t>
            </a:r>
            <a:r>
              <a:rPr lang="en-US" sz="2800" dirty="0"/>
              <a:t> info on radon</a:t>
            </a:r>
          </a:p>
          <a:p>
            <a:pPr lvl="1">
              <a:lnSpc>
                <a:spcPct val="100000"/>
              </a:lnSpc>
              <a:spcBef>
                <a:spcPts val="0"/>
              </a:spcBef>
            </a:pPr>
            <a:r>
              <a:rPr lang="en-US" sz="2800" dirty="0"/>
              <a:t>Corrects false impression when disclosure checkbox marked “no”</a:t>
            </a:r>
          </a:p>
          <a:p>
            <a:pPr>
              <a:lnSpc>
                <a:spcPct val="100000"/>
              </a:lnSpc>
              <a:spcBef>
                <a:spcPts val="0"/>
              </a:spcBef>
            </a:pPr>
            <a:r>
              <a:rPr lang="en-US" sz="3200" dirty="0"/>
              <a:t>Awareness law can expand what is already disclosed</a:t>
            </a:r>
          </a:p>
        </p:txBody>
      </p:sp>
      <p:sp>
        <p:nvSpPr>
          <p:cNvPr id="4" name="Footer Placeholder 3">
            <a:extLst>
              <a:ext uri="{FF2B5EF4-FFF2-40B4-BE49-F238E27FC236}">
                <a16:creationId xmlns:a16="http://schemas.microsoft.com/office/drawing/2014/main" id="{3607A092-4D36-420D-A7B9-E9528C39DF74}"/>
              </a:ext>
            </a:extLst>
          </p:cNvPr>
          <p:cNvSpPr>
            <a:spLocks noGrp="1"/>
          </p:cNvSpPr>
          <p:nvPr>
            <p:ph type="ftr" sz="quarter" idx="11"/>
          </p:nvPr>
        </p:nvSpPr>
        <p:spPr>
          <a:xfrm>
            <a:off x="2445492" y="6388245"/>
            <a:ext cx="8506046" cy="365125"/>
          </a:xfrm>
        </p:spPr>
        <p:txBody>
          <a:bodyPr/>
          <a:lstStyle/>
          <a:p>
            <a:r>
              <a:rPr lang="en-US" sz="2800"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409610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a:t>
            </a:r>
            <a:r>
              <a:rPr lang="en-US" baseline="0" dirty="0"/>
              <a:t> Buyer Protections – Map</a:t>
            </a:r>
            <a:endParaRPr lang="en-US" dirty="0"/>
          </a:p>
        </p:txBody>
      </p:sp>
      <p:pic>
        <p:nvPicPr>
          <p:cNvPr id="12" name="Picture 11"/>
          <p:cNvPicPr>
            <a:picLocks noChangeAspect="1"/>
          </p:cNvPicPr>
          <p:nvPr/>
        </p:nvPicPr>
        <p:blipFill>
          <a:blip r:embed="rId2"/>
          <a:stretch>
            <a:fillRect/>
          </a:stretch>
        </p:blipFill>
        <p:spPr>
          <a:xfrm>
            <a:off x="802706" y="-152401"/>
            <a:ext cx="10586589" cy="7162801"/>
          </a:xfrm>
          <a:prstGeom prst="rect">
            <a:avLst/>
          </a:prstGeom>
        </p:spPr>
      </p:pic>
      <p:pic>
        <p:nvPicPr>
          <p:cNvPr id="8251" name="MA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1562100"/>
            <a:ext cx="4000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9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1"/>
            <a:ext cx="7772400" cy="1317625"/>
          </a:xfrm>
        </p:spPr>
        <p:txBody>
          <a:bodyPr>
            <a:normAutofit/>
          </a:bodyPr>
          <a:lstStyle/>
          <a:p>
            <a:r>
              <a:rPr lang="en-US" dirty="0">
                <a:solidFill>
                  <a:schemeClr val="bg1"/>
                </a:solidFill>
              </a:rPr>
              <a:t>Illinois Radon Program 20 and 10</a:t>
            </a:r>
            <a:br>
              <a:rPr lang="en-US" dirty="0">
                <a:solidFill>
                  <a:schemeClr val="bg1"/>
                </a:solidFill>
              </a:rPr>
            </a:br>
            <a:r>
              <a:rPr lang="en-US" sz="2200" dirty="0">
                <a:solidFill>
                  <a:schemeClr val="bg1"/>
                </a:solidFill>
              </a:rPr>
              <a:t>20 Years of Licensing</a:t>
            </a:r>
            <a:br>
              <a:rPr lang="en-US" sz="2200" dirty="0">
                <a:solidFill>
                  <a:schemeClr val="bg1"/>
                </a:solidFill>
              </a:rPr>
            </a:br>
            <a:r>
              <a:rPr lang="en-US" sz="2200" dirty="0">
                <a:solidFill>
                  <a:schemeClr val="bg1"/>
                </a:solidFill>
              </a:rPr>
              <a:t>10 Years of Radon Awareness</a:t>
            </a:r>
          </a:p>
        </p:txBody>
      </p:sp>
      <p:sp>
        <p:nvSpPr>
          <p:cNvPr id="3" name="Subtitle 2"/>
          <p:cNvSpPr>
            <a:spLocks noGrp="1"/>
          </p:cNvSpPr>
          <p:nvPr>
            <p:ph type="subTitle" idx="1"/>
          </p:nvPr>
        </p:nvSpPr>
        <p:spPr>
          <a:xfrm>
            <a:off x="2895600" y="5334000"/>
            <a:ext cx="6400800" cy="838200"/>
          </a:xfrm>
        </p:spPr>
        <p:txBody>
          <a:bodyPr>
            <a:normAutofit/>
          </a:bodyPr>
          <a:lstStyle/>
          <a:p>
            <a:r>
              <a:rPr lang="en-US" dirty="0"/>
              <a:t>Patrick Daniels</a:t>
            </a:r>
          </a:p>
        </p:txBody>
      </p:sp>
      <p:sp>
        <p:nvSpPr>
          <p:cNvPr id="4" name="Rectangle 3">
            <a:extLst>
              <a:ext uri="{FF2B5EF4-FFF2-40B4-BE49-F238E27FC236}">
                <a16:creationId xmlns:a16="http://schemas.microsoft.com/office/drawing/2014/main" id="{F847670D-DD08-4846-93A9-2ABA502016CD}"/>
              </a:ext>
            </a:extLst>
          </p:cNvPr>
          <p:cNvSpPr/>
          <p:nvPr/>
        </p:nvSpPr>
        <p:spPr>
          <a:xfrm>
            <a:off x="4114801" y="6400800"/>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297722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7772400" cy="762000"/>
          </a:xfrm>
        </p:spPr>
        <p:txBody>
          <a:bodyPr>
            <a:normAutofit fontScale="90000"/>
          </a:bodyPr>
          <a:lstStyle/>
          <a:p>
            <a:r>
              <a:rPr lang="en-US" sz="4000" i="1" dirty="0"/>
              <a:t>Radon Industry Licensing Act - 1998</a:t>
            </a:r>
          </a:p>
        </p:txBody>
      </p:sp>
      <p:sp>
        <p:nvSpPr>
          <p:cNvPr id="3" name="Content Placeholder 2"/>
          <p:cNvSpPr>
            <a:spLocks noGrp="1"/>
          </p:cNvSpPr>
          <p:nvPr>
            <p:ph idx="1"/>
          </p:nvPr>
        </p:nvSpPr>
        <p:spPr>
          <a:xfrm>
            <a:off x="1981200" y="1798638"/>
            <a:ext cx="8229600" cy="4525963"/>
          </a:xfrm>
        </p:spPr>
        <p:txBody>
          <a:bodyPr/>
          <a:lstStyle/>
          <a:p>
            <a:pPr marL="461963" indent="-461963"/>
            <a:r>
              <a:rPr lang="en-US" dirty="0"/>
              <a:t>Requires individuals providing radon measurement or mitigation services to be licensed.</a:t>
            </a:r>
          </a:p>
          <a:p>
            <a:pPr marL="461963" indent="-461963"/>
            <a:r>
              <a:rPr lang="en-US" dirty="0"/>
              <a:t>Identifies IEMA as the lead agency and required IEMA to promulgate regulations.</a:t>
            </a:r>
          </a:p>
          <a:p>
            <a:pPr marL="461963" indent="-461963"/>
            <a:endParaRPr lang="en-US" dirty="0"/>
          </a:p>
        </p:txBody>
      </p:sp>
      <p:sp>
        <p:nvSpPr>
          <p:cNvPr id="5" name="Rectangle 4">
            <a:extLst>
              <a:ext uri="{FF2B5EF4-FFF2-40B4-BE49-F238E27FC236}">
                <a16:creationId xmlns:a16="http://schemas.microsoft.com/office/drawing/2014/main" id="{1713D4DF-8C8D-4F77-9628-383119DF9958}"/>
              </a:ext>
            </a:extLst>
          </p:cNvPr>
          <p:cNvSpPr/>
          <p:nvPr/>
        </p:nvSpPr>
        <p:spPr>
          <a:xfrm>
            <a:off x="3733801" y="6414571"/>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284038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7772400" cy="1143000"/>
          </a:xfrm>
        </p:spPr>
        <p:txBody>
          <a:bodyPr>
            <a:normAutofit fontScale="90000"/>
          </a:bodyPr>
          <a:lstStyle/>
          <a:p>
            <a:r>
              <a:rPr lang="en-US" sz="4000" i="1" dirty="0"/>
              <a:t>32 Illinois Administrative Code 422</a:t>
            </a:r>
            <a:br>
              <a:rPr lang="en-US" sz="4000" i="1" dirty="0"/>
            </a:br>
            <a:r>
              <a:rPr lang="en-US" sz="3600" i="1" dirty="0"/>
              <a:t>Regulations for Radon Service Providers</a:t>
            </a:r>
          </a:p>
        </p:txBody>
      </p:sp>
      <p:sp>
        <p:nvSpPr>
          <p:cNvPr id="3" name="Content Placeholder 2"/>
          <p:cNvSpPr>
            <a:spLocks noGrp="1"/>
          </p:cNvSpPr>
          <p:nvPr>
            <p:ph idx="1"/>
          </p:nvPr>
        </p:nvSpPr>
        <p:spPr>
          <a:xfrm>
            <a:off x="1981200" y="2057400"/>
            <a:ext cx="8229600" cy="4267200"/>
          </a:xfrm>
        </p:spPr>
        <p:txBody>
          <a:bodyPr/>
          <a:lstStyle/>
          <a:p>
            <a:pPr marL="461963" indent="-461963"/>
            <a:r>
              <a:rPr lang="en-US" dirty="0"/>
              <a:t>Emergency Rule was adopted on January 1, 1998.</a:t>
            </a:r>
          </a:p>
          <a:p>
            <a:pPr marL="461963" indent="-461963"/>
            <a:r>
              <a:rPr lang="en-US" dirty="0"/>
              <a:t>Regulations for Radon Service Providers was adopted on July 1, 1998.</a:t>
            </a:r>
          </a:p>
          <a:p>
            <a:pPr marL="461963" indent="-461963"/>
            <a:endParaRPr lang="en-US" dirty="0"/>
          </a:p>
        </p:txBody>
      </p:sp>
      <p:sp>
        <p:nvSpPr>
          <p:cNvPr id="4" name="Rectangle 3">
            <a:extLst>
              <a:ext uri="{FF2B5EF4-FFF2-40B4-BE49-F238E27FC236}">
                <a16:creationId xmlns:a16="http://schemas.microsoft.com/office/drawing/2014/main" id="{02F9AA9B-EE19-41B9-91D6-21E2AE13131A}"/>
              </a:ext>
            </a:extLst>
          </p:cNvPr>
          <p:cNvSpPr/>
          <p:nvPr/>
        </p:nvSpPr>
        <p:spPr>
          <a:xfrm>
            <a:off x="3958236" y="6435090"/>
            <a:ext cx="4275529" cy="369332"/>
          </a:xfrm>
          <a:prstGeom prst="rect">
            <a:avLst/>
          </a:prstGeom>
        </p:spPr>
        <p:txBody>
          <a:bodyPr wrap="none">
            <a:spAutoFit/>
          </a:bodyPr>
          <a:lstStyle/>
          <a:p>
            <a:r>
              <a:rPr lang="en-US" dirty="0">
                <a:solidFill>
                  <a:srgbClr val="0E4D8C"/>
                </a:solidFill>
                <a:latin typeface="Arial" panose="020B0604020202020204" pitchFamily="34" charset="0"/>
                <a:cs typeface="Arial" panose="020B0604020202020204" pitchFamily="34" charset="0"/>
              </a:rPr>
              <a:t>2018 International Radon Symposium™</a:t>
            </a:r>
          </a:p>
        </p:txBody>
      </p:sp>
    </p:spTree>
    <p:extLst>
      <p:ext uri="{BB962C8B-B14F-4D97-AF65-F5344CB8AC3E}">
        <p14:creationId xmlns:p14="http://schemas.microsoft.com/office/powerpoint/2010/main" val="326673060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Symposium Powerpoint Template  -  Read-Only" id="{1BB66FE6-BD25-4EB6-89B0-B39957D55C0A}" vid="{D362EE7C-BB90-4134-8CB7-AF732218871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1388</TotalTime>
  <Words>1565</Words>
  <Application>Microsoft Office PowerPoint</Application>
  <PresentationFormat>Widescreen</PresentationFormat>
  <Paragraphs>297</Paragraphs>
  <Slides>32</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Calibri Light</vt:lpstr>
      <vt:lpstr>Corbel</vt:lpstr>
      <vt:lpstr>Times New Roman</vt:lpstr>
      <vt:lpstr>Wingdings</vt:lpstr>
      <vt:lpstr>Office Theme</vt:lpstr>
      <vt:lpstr>1_Office Theme</vt:lpstr>
      <vt:lpstr>Parallax</vt:lpstr>
      <vt:lpstr>Homebuyer Awareness</vt:lpstr>
      <vt:lpstr>Radon Awareness /Notification</vt:lpstr>
      <vt:lpstr>Radon Awareness/Notification Policies - Summary  </vt:lpstr>
      <vt:lpstr>Awareness/Notification  As Alternative to Testing</vt:lpstr>
      <vt:lpstr>Awareness/Notification vs. Disclosure</vt:lpstr>
      <vt:lpstr>Home Buyer Protections – Map</vt:lpstr>
      <vt:lpstr>Illinois Radon Program 20 and 10 20 Years of Licensing 10 Years of Radon Awareness</vt:lpstr>
      <vt:lpstr>Radon Industry Licensing Act - 1998</vt:lpstr>
      <vt:lpstr>32 Illinois Administrative Code 422 Regulations for Radon Service Providers</vt:lpstr>
      <vt:lpstr>Illinois Licensee Growth</vt:lpstr>
      <vt:lpstr>Radon Awareness Act - 2008</vt:lpstr>
      <vt:lpstr>Awareness Act Effects</vt:lpstr>
      <vt:lpstr>Measurements as a Percent of Sales</vt:lpstr>
      <vt:lpstr>Illinois Radon Industry Growth</vt:lpstr>
      <vt:lpstr>Josh Kerber State of Minnesota</vt:lpstr>
      <vt:lpstr>Effects of a Radon Awareness Law in a Non-Regulated State</vt:lpstr>
      <vt:lpstr>The Minnesota Radon Awareness Act</vt:lpstr>
      <vt:lpstr>Increase in Radon Testing – Homeowner Data</vt:lpstr>
      <vt:lpstr>Growth of Minnesota Radon Industry</vt:lpstr>
      <vt:lpstr>Increase in Mitigations</vt:lpstr>
      <vt:lpstr>Mitigations Reported vs Home Sales</vt:lpstr>
      <vt:lpstr>Advice and Lessons Learned</vt:lpstr>
      <vt:lpstr>PowerPoint Presentation</vt:lpstr>
      <vt:lpstr>Strategy: Homebuyer Notification/Awareness Policy-How to Guide </vt:lpstr>
      <vt:lpstr>Radon Awareness Act</vt:lpstr>
      <vt:lpstr>Radon Awareness Act: Strategy for Success</vt:lpstr>
      <vt:lpstr>Identify Your Bill Sponsor </vt:lpstr>
      <vt:lpstr>Preparing For the Meeting </vt:lpstr>
      <vt:lpstr>Key Points to Emphasize </vt:lpstr>
      <vt:lpstr>Advocacy vs. Education </vt:lpstr>
      <vt:lpstr>Follow up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Chazaud</dc:creator>
  <cp:lastModifiedBy>Jane Malone</cp:lastModifiedBy>
  <cp:revision>2</cp:revision>
  <dcterms:created xsi:type="dcterms:W3CDTF">2018-08-02T17:39:32Z</dcterms:created>
  <dcterms:modified xsi:type="dcterms:W3CDTF">2018-09-26T22:02:15Z</dcterms:modified>
</cp:coreProperties>
</file>