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8" r:id="rId3"/>
    <p:sldId id="257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94F"/>
    <a:srgbClr val="511106"/>
    <a:srgbClr val="105C38"/>
    <a:srgbClr val="E6E6E6"/>
    <a:srgbClr val="A95917"/>
    <a:srgbClr val="0E4D8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15124" autoAdjust="0"/>
    <p:restoredTop sz="94660"/>
  </p:normalViewPr>
  <p:slideViewPr>
    <p:cSldViewPr snapToGrid="0">
      <p:cViewPr varScale="1">
        <p:scale>
          <a:sx n="63" d="100"/>
          <a:sy n="63" d="100"/>
        </p:scale>
        <p:origin x="72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3" d="100"/>
          <a:sy n="83" d="100"/>
        </p:scale>
        <p:origin x="3852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DCD1DE-78B5-4AA2-BA2B-C231215CF75F}" type="datetimeFigureOut">
              <a:rPr lang="en-US" smtClean="0"/>
              <a:t>6/18/2024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444027-0A4A-4C18-89AC-47E7980D44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7067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7CE723-96EF-42DD-8C6F-DAA0042FFE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 i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97B8830-B2AD-487E-9FFC-2EE1FACE20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FEA990B2-BFA7-40BB-9A1E-FA4A3E5F402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45621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F2CF58-5F8C-44C9-AB17-FB53339F7A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4466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Comparis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113557-40A9-4E89-9CEA-9A45B8977D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67DC04-5014-4563-943C-DEB26A1AA4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8447F21-B923-4515-A91D-26DAEB483A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0598A73-B3FA-4194-B98A-C5396BAA0E2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0DF78E9-0B86-44CB-A175-2A1208E3C58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9DF4EE2-BBFE-4581-BA29-A26CC20EE0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2CF58-5F8C-44C9-AB17-FB53339F7A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224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2_Comparison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113557-40A9-4E89-9CEA-9A45B8977D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67DC04-5014-4563-943C-DEB26A1AA4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8447F21-B923-4515-A91D-26DAEB483A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0598A73-B3FA-4194-B98A-C5396BAA0E2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0DF78E9-0B86-44CB-A175-2A1208E3C58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9DF4EE2-BBFE-4581-BA29-A26CC20EE0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2CF58-5F8C-44C9-AB17-FB53339F7A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6632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F016E6-E379-4D2C-BC78-0ABCFA63BA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0A9B5B9-91B0-43C6-8DBD-7099D8CAA4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2CF58-5F8C-44C9-AB17-FB53339F7A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7358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F016E6-E379-4D2C-BC78-0ABCFA63BA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0A9B5B9-91B0-43C6-8DBD-7099D8CAA4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2CF58-5F8C-44C9-AB17-FB53339F7A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5858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2_Title Only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F016E6-E379-4D2C-BC78-0ABCFA63BA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0A9B5B9-91B0-43C6-8DBD-7099D8CAA4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2CF58-5F8C-44C9-AB17-FB53339F7A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2010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0BD8AF7-6075-4743-B42D-02F3FBAFF8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2CF58-5F8C-44C9-AB17-FB53339F7A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608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0BD8AF7-6075-4743-B42D-02F3FBAFF8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2CF58-5F8C-44C9-AB17-FB53339F7A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26508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0BD8AF7-6075-4743-B42D-02F3FBAFF8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2CF58-5F8C-44C9-AB17-FB53339F7A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76385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C9A312-EB8A-46B3-8191-100510225F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E5CF07-FD01-4116-BFE7-4C1782BA85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1E19C79-C52D-4A80-896E-108D10C72B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AB0A184-89CC-426E-A80C-62D3912BBA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2CF58-5F8C-44C9-AB17-FB53339F7A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24331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8CAB19-BD23-4AC0-B706-E17F765BE2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0FD285A-CD8F-4F84-8EA5-02CC714C17B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8447F86-B24F-4373-9BE9-E7CFE0037D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345D31-D796-4552-B887-FB70F4CF4F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2CF58-5F8C-44C9-AB17-FB53339F7A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658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B27E9D-3E7B-484C-929F-EA46CC8A69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 b="1" i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753DF1-4D15-4708-97C0-62BC033BD9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773160-B52D-401B-A0BD-2D3ECD0695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2CF58-5F8C-44C9-AB17-FB53339F7A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09119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F10884-B266-40AB-B9FF-EB4256560C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CF4E94A-2C4C-4A45-B478-B6A7D9F58F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12E9F3-5897-4752-9B52-BF5B5F8211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2CF58-5F8C-44C9-AB17-FB53339F7A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37600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9015414-DF1E-4243-B4A2-EF359817E70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83AF4C5-8802-4920-8BCC-A85423E085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F41A46-C4A1-40D5-9890-51A92648BE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2CF58-5F8C-44C9-AB17-FB53339F7A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3464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2DB2F7-7EBB-4561-8283-9E204346D9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B4100A-05B5-4F03-99B3-3DB005A4D8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40BE50-E400-4A48-9237-89197586AD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2CF58-5F8C-44C9-AB17-FB53339F7A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5473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2DB2F7-7EBB-4561-8283-9E204346D9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B4100A-05B5-4F03-99B3-3DB005A4D8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40BE50-E400-4A48-9237-89197586AD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2CF58-5F8C-44C9-AB17-FB53339F7A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9435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2DB2F7-7EBB-4561-8283-9E204346D9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B4100A-05B5-4F03-99B3-3DB005A4D8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40BE50-E400-4A48-9237-89197586AD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2CF58-5F8C-44C9-AB17-FB53339F7A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1416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A598DE-92CC-4916-9952-AA93779EBC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F5721C-A0DE-4D6E-9BA6-5A9DB74184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1A93BC0-DBB0-4519-AE7A-5752C3D8A8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0BF316C-B4EB-4E90-A60A-25EFC9CC3D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2CF58-5F8C-44C9-AB17-FB53339F7A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769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A598DE-92CC-4916-9952-AA93779EBC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F5721C-A0DE-4D6E-9BA6-5A9DB74184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1A93BC0-DBB0-4519-AE7A-5752C3D8A8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0BF316C-B4EB-4E90-A60A-25EFC9CC3D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2CF58-5F8C-44C9-AB17-FB53339F7A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6392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_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A598DE-92CC-4916-9952-AA93779EBC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F5721C-A0DE-4D6E-9BA6-5A9DB74184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1A93BC0-DBB0-4519-AE7A-5752C3D8A8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0BF316C-B4EB-4E90-A60A-25EFC9CC3D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2CF58-5F8C-44C9-AB17-FB53339F7A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7471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113557-40A9-4E89-9CEA-9A45B8977D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67DC04-5014-4563-943C-DEB26A1AA4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8447F21-B923-4515-A91D-26DAEB483A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0598A73-B3FA-4194-B98A-C5396BAA0E2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0DF78E9-0B86-44CB-A175-2A1208E3C58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9DF4EE2-BBFE-4581-BA29-A26CC20EE0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2CF58-5F8C-44C9-AB17-FB53339F7A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449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98000">
              <a:schemeClr val="accent1">
                <a:lumMod val="30000"/>
                <a:lumOff val="7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DD407E2-69DC-4D18-9C14-B3C4AE8253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3B78F1-02D2-4596-8A73-60CBBA50C7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85588D2A-4EEB-4A7C-9676-389C30C5D89D}"/>
              </a:ext>
            </a:extLst>
          </p:cNvPr>
          <p:cNvSpPr txBox="1">
            <a:spLocks/>
          </p:cNvSpPr>
          <p:nvPr userDrawn="1"/>
        </p:nvSpPr>
        <p:spPr>
          <a:xfrm>
            <a:off x="1524000" y="3509963"/>
            <a:ext cx="9144000" cy="1655762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  <a:p>
            <a:endParaRPr lang="en-US" dirty="0"/>
          </a:p>
        </p:txBody>
      </p:sp>
      <p:sp>
        <p:nvSpPr>
          <p:cNvPr id="8" name="Footer Placeholder 3">
            <a:extLst>
              <a:ext uri="{FF2B5EF4-FFF2-40B4-BE49-F238E27FC236}">
                <a16:creationId xmlns:a16="http://schemas.microsoft.com/office/drawing/2014/main" id="{91958ED0-4132-4C3F-B54F-BCF6FA5FEC39}"/>
              </a:ext>
            </a:extLst>
          </p:cNvPr>
          <p:cNvSpPr txBox="1">
            <a:spLocks/>
          </p:cNvSpPr>
          <p:nvPr userDrawn="1"/>
        </p:nvSpPr>
        <p:spPr>
          <a:xfrm>
            <a:off x="0" y="6456218"/>
            <a:ext cx="12192000" cy="401782"/>
          </a:xfrm>
          <a:prstGeom prst="rect">
            <a:avLst/>
          </a:prstGeom>
          <a:solidFill>
            <a:srgbClr val="00A94F"/>
          </a:solidFill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Indoor Environments </a:t>
            </a:r>
            <a:r>
              <a:rPr lang="en-US" sz="2000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TM</a:t>
            </a:r>
            <a:r>
              <a:rPr lang="en-US" sz="2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2024 - Radon and Vapor Intrusion Symposium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B907DB-B90C-496C-9C7F-2D83E0E7B0A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45621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F2CF58-5F8C-44C9-AB17-FB53339F7AB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85209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60" r:id="rId4"/>
    <p:sldLayoutId id="2147483661" r:id="rId5"/>
    <p:sldLayoutId id="2147483652" r:id="rId6"/>
    <p:sldLayoutId id="2147483664" r:id="rId7"/>
    <p:sldLayoutId id="2147483665" r:id="rId8"/>
    <p:sldLayoutId id="2147483653" r:id="rId9"/>
    <p:sldLayoutId id="2147483666" r:id="rId10"/>
    <p:sldLayoutId id="2147483667" r:id="rId11"/>
    <p:sldLayoutId id="2147483654" r:id="rId12"/>
    <p:sldLayoutId id="2147483668" r:id="rId13"/>
    <p:sldLayoutId id="2147483669" r:id="rId14"/>
    <p:sldLayoutId id="2147483655" r:id="rId15"/>
    <p:sldLayoutId id="2147483662" r:id="rId16"/>
    <p:sldLayoutId id="2147483663" r:id="rId17"/>
    <p:sldLayoutId id="2147483656" r:id="rId18"/>
    <p:sldLayoutId id="2147483657" r:id="rId19"/>
    <p:sldLayoutId id="2147483658" r:id="rId20"/>
    <p:sldLayoutId id="2147483659" r:id="rId2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7CCD16E9-D57C-4ACF-AC36-C8A3D61CDF1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D67F39-BB0C-4698-B105-22F52CF409B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57956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3B9A49F-26D9-4DE5-A42E-23264A4A6A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8ADB194-D8B3-4259-9FD5-FCA034E6FB9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707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59AA409-AE6D-488A-ACE0-D0E165E20E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B6A7BF6-D658-45B0-9E2E-E38EE40C88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238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4D770BE8-7FDD-4449-96D8-067A52D54B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CA8A3A86-1930-49B4-A455-229894C63E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3709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97DDFF6-8291-4369-BBD9-FE57D98F0F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49E9A07-8EAD-47FA-A76F-1593E389CF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3091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32</TotalTime>
  <Words>0</Words>
  <Application>Microsoft Office PowerPoint</Application>
  <PresentationFormat>Widescreen</PresentationFormat>
  <Paragraphs>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Kristina Snyder</dc:creator>
  <cp:lastModifiedBy>Nicole Chazaud</cp:lastModifiedBy>
  <cp:revision>11</cp:revision>
  <dcterms:created xsi:type="dcterms:W3CDTF">1900-01-01T05:00:00Z</dcterms:created>
  <dcterms:modified xsi:type="dcterms:W3CDTF">2024-06-18T16:15:33Z</dcterms:modified>
</cp:coreProperties>
</file>