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4F"/>
    <a:srgbClr val="511106"/>
    <a:srgbClr val="105C38"/>
    <a:srgbClr val="E6E6E6"/>
    <a:srgbClr val="A95917"/>
    <a:srgbClr val="0E4D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12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5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CD1DE-78B5-4AA2-BA2B-C231215CF75F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44027-0A4A-4C18-89AC-47E7980D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06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CE723-96EF-42DD-8C6F-DAA0042FF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B8830-B2AD-487E-9FFC-2EE1FACE2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A990B2-BFA7-40BB-9A1E-FA4A3E5F4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562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2CF58-5F8C-44C9-AB17-FB53339F7A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44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13557-40A9-4E89-9CEA-9A45B897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7DC04-5014-4563-943C-DEB26A1AA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47F21-B923-4515-A91D-26DAEB483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98A73-B3FA-4194-B98A-C5396BAA0E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F78E9-0B86-44CB-A175-2A1208E3C5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DF4EE2-BBFE-4581-BA29-A26CC20EE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Comparis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13557-40A9-4E89-9CEA-9A45B897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7DC04-5014-4563-943C-DEB26A1AA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47F21-B923-4515-A91D-26DAEB483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98A73-B3FA-4194-B98A-C5396BAA0E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F78E9-0B86-44CB-A175-2A1208E3C5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DF4EE2-BBFE-4581-BA29-A26CC20EE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63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16E6-E379-4D2C-BC78-0ABCFA63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A9B5B9-91B0-43C6-8DBD-7099D8CA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35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16E6-E379-4D2C-BC78-0ABCFA63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A9B5B9-91B0-43C6-8DBD-7099D8CA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85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16E6-E379-4D2C-BC78-0ABCFA63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A9B5B9-91B0-43C6-8DBD-7099D8CA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01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D8AF7-6075-4743-B42D-02F3FBAF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0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D8AF7-6075-4743-B42D-02F3FBAF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650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D8AF7-6075-4743-B42D-02F3FBAF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63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9A312-EB8A-46B3-8191-100510225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5CF07-FD01-4116-BFE7-4C1782BA8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E19C79-C52D-4A80-896E-108D10C72B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B0A184-89CC-426E-A80C-62D3912B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43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CAB19-BD23-4AC0-B706-E17F765BE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FD285A-CD8F-4F84-8EA5-02CC714C17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47F86-B24F-4373-9BE9-E7CFE0037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45D31-D796-4552-B887-FB70F4CF4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5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27E9D-3E7B-484C-929F-EA46CC8A6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53DF1-4D15-4708-97C0-62BC033BD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73160-B52D-401B-A0BD-2D3ECD069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91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10884-B266-40AB-B9FF-EB4256560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F4E94A-2C4C-4A45-B478-B6A7D9F58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2E9F3-5897-4752-9B52-BF5B5F821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760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015414-DF1E-4243-B4A2-EF359817E7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3AF4C5-8802-4920-8BCC-A85423E085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41A46-C4A1-40D5-9890-51A92648B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4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DB2F7-7EBB-4561-8283-9E204346D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4100A-05B5-4F03-99B3-3DB005A4D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0BE50-E400-4A48-9237-89197586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4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DB2F7-7EBB-4561-8283-9E204346D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4100A-05B5-4F03-99B3-3DB005A4D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0BE50-E400-4A48-9237-89197586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4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DB2F7-7EBB-4561-8283-9E204346D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4100A-05B5-4F03-99B3-3DB005A4D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0BE50-E400-4A48-9237-89197586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4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598DE-92CC-4916-9952-AA93779EB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5721C-A0DE-4D6E-9BA6-5A9DB7418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93BC0-DBB0-4519-AE7A-5752C3D8A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F316C-B4EB-4E90-A60A-25EFC9CC3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6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598DE-92CC-4916-9952-AA93779EB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5721C-A0DE-4D6E-9BA6-5A9DB7418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93BC0-DBB0-4519-AE7A-5752C3D8A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F316C-B4EB-4E90-A60A-25EFC9CC3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3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598DE-92CC-4916-9952-AA93779EB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5721C-A0DE-4D6E-9BA6-5A9DB7418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93BC0-DBB0-4519-AE7A-5752C3D8A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F316C-B4EB-4E90-A60A-25EFC9CC3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4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13557-40A9-4E89-9CEA-9A45B897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7DC04-5014-4563-943C-DEB26A1AA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47F21-B923-4515-A91D-26DAEB483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98A73-B3FA-4194-B98A-C5396BAA0E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F78E9-0B86-44CB-A175-2A1208E3C5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DF4EE2-BBFE-4581-BA29-A26CC20EE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8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D407E2-69DC-4D18-9C14-B3C4AE825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B78F1-02D2-4596-8A73-60CBBA50C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5588D2A-4EEB-4A7C-9676-389C30C5D89D}"/>
              </a:ext>
            </a:extLst>
          </p:cNvPr>
          <p:cNvSpPr txBox="1">
            <a:spLocks/>
          </p:cNvSpPr>
          <p:nvPr userDrawn="1"/>
        </p:nvSpPr>
        <p:spPr>
          <a:xfrm>
            <a:off x="1524000" y="3509963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  <a:p>
            <a:endParaRPr lang="en-US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1958ED0-4132-4C3F-B54F-BCF6FA5FEC39}"/>
              </a:ext>
            </a:extLst>
          </p:cNvPr>
          <p:cNvSpPr txBox="1">
            <a:spLocks/>
          </p:cNvSpPr>
          <p:nvPr userDrawn="1"/>
        </p:nvSpPr>
        <p:spPr>
          <a:xfrm>
            <a:off x="0" y="6456218"/>
            <a:ext cx="12192000" cy="40178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Indoor Environments </a:t>
            </a:r>
            <a:r>
              <a:rPr lang="en-US" sz="20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2025 - Radon and Vapor Intrusion Symposium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907DB-B90C-496C-9C7F-2D83E0E7B0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562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2CF58-5F8C-44C9-AB17-FB53339F7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2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  <p:sldLayoutId id="2147483661" r:id="rId5"/>
    <p:sldLayoutId id="2147483652" r:id="rId6"/>
    <p:sldLayoutId id="2147483664" r:id="rId7"/>
    <p:sldLayoutId id="2147483665" r:id="rId8"/>
    <p:sldLayoutId id="2147483653" r:id="rId9"/>
    <p:sldLayoutId id="2147483666" r:id="rId10"/>
    <p:sldLayoutId id="2147483667" r:id="rId11"/>
    <p:sldLayoutId id="2147483654" r:id="rId12"/>
    <p:sldLayoutId id="2147483668" r:id="rId13"/>
    <p:sldLayoutId id="2147483669" r:id="rId14"/>
    <p:sldLayoutId id="2147483655" r:id="rId15"/>
    <p:sldLayoutId id="2147483662" r:id="rId16"/>
    <p:sldLayoutId id="2147483663" r:id="rId17"/>
    <p:sldLayoutId id="2147483656" r:id="rId18"/>
    <p:sldLayoutId id="2147483657" r:id="rId19"/>
    <p:sldLayoutId id="2147483658" r:id="rId20"/>
    <p:sldLayoutId id="2147483659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CCD16E9-D57C-4ACF-AC36-C8A3D61CDF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D67F39-BB0C-4698-B105-22F52CF409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795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B9A49F-26D9-4DE5-A42E-23264A4A6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ADB194-D8B3-4259-9FD5-FCA034E6FB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0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9AA409-AE6D-488A-ACE0-D0E165E20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6A7BF6-D658-45B0-9E2E-E38EE40C8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D770BE8-7FDD-4449-96D8-067A52D54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A8A3A86-1930-49B4-A455-229894C63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70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97DDFF6-8291-4369-BBD9-FE57D98F0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9E9A07-8EAD-47FA-A76F-1593E389C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09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 Snyder</dc:creator>
  <cp:lastModifiedBy>Holly Tabano</cp:lastModifiedBy>
  <cp:revision>12</cp:revision>
  <dcterms:created xsi:type="dcterms:W3CDTF">1900-01-01T05:00:00Z</dcterms:created>
  <dcterms:modified xsi:type="dcterms:W3CDTF">2025-06-03T18:18:18Z</dcterms:modified>
</cp:coreProperties>
</file>